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3" r:id="rId4"/>
    <p:sldMasterId id="2147483701" r:id="rId5"/>
    <p:sldMasterId id="2147485315" r:id="rId6"/>
  </p:sldMasterIdLst>
  <p:notesMasterIdLst>
    <p:notesMasterId r:id="rId42"/>
  </p:notesMasterIdLst>
  <p:handoutMasterIdLst>
    <p:handoutMasterId r:id="rId43"/>
  </p:handoutMasterIdLst>
  <p:sldIdLst>
    <p:sldId id="546" r:id="rId7"/>
    <p:sldId id="684" r:id="rId8"/>
    <p:sldId id="682" r:id="rId9"/>
    <p:sldId id="683" r:id="rId10"/>
    <p:sldId id="547" r:id="rId11"/>
    <p:sldId id="621" r:id="rId12"/>
    <p:sldId id="622" r:id="rId13"/>
    <p:sldId id="623" r:id="rId14"/>
    <p:sldId id="624" r:id="rId15"/>
    <p:sldId id="625" r:id="rId16"/>
    <p:sldId id="626" r:id="rId17"/>
    <p:sldId id="627" r:id="rId18"/>
    <p:sldId id="628" r:id="rId19"/>
    <p:sldId id="629" r:id="rId20"/>
    <p:sldId id="630" r:id="rId21"/>
    <p:sldId id="631" r:id="rId22"/>
    <p:sldId id="632" r:id="rId23"/>
    <p:sldId id="633" r:id="rId24"/>
    <p:sldId id="634" r:id="rId25"/>
    <p:sldId id="635" r:id="rId26"/>
    <p:sldId id="636" r:id="rId27"/>
    <p:sldId id="637" r:id="rId28"/>
    <p:sldId id="638" r:id="rId29"/>
    <p:sldId id="639" r:id="rId30"/>
    <p:sldId id="640" r:id="rId31"/>
    <p:sldId id="641" r:id="rId32"/>
    <p:sldId id="676" r:id="rId33"/>
    <p:sldId id="642" r:id="rId34"/>
    <p:sldId id="643" r:id="rId35"/>
    <p:sldId id="644" r:id="rId36"/>
    <p:sldId id="645" r:id="rId37"/>
    <p:sldId id="672" r:id="rId38"/>
    <p:sldId id="674" r:id="rId39"/>
    <p:sldId id="681" r:id="rId40"/>
    <p:sldId id="620" r:id="rId41"/>
  </p:sldIdLst>
  <p:sldSz cx="9144000" cy="6858000" type="screen4x3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Tahoma" panose="020B0604030504040204" pitchFamily="34" charset="0"/>
        <a:ea typeface="SimSun" panose="02010600030101010101" pitchFamily="2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Tahoma" panose="020B0604030504040204" pitchFamily="34" charset="0"/>
        <a:ea typeface="SimSun" panose="02010600030101010101" pitchFamily="2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Tahoma" panose="020B0604030504040204" pitchFamily="34" charset="0"/>
        <a:ea typeface="SimSun" panose="02010600030101010101" pitchFamily="2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Tahoma" panose="020B0604030504040204" pitchFamily="34" charset="0"/>
        <a:ea typeface="SimSun" panose="02010600030101010101" pitchFamily="2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Tahoma" panose="020B060403050404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Tahoma" panose="020B060403050404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Tahoma" panose="020B060403050404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Tahoma" panose="020B060403050404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Tahoma" panose="020B060403050404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renken TE, Titia" initials="VT" lastIdx="1" clrIdx="0">
    <p:extLst>
      <p:ext uri="{19B8F6BF-5375-455C-9EA6-DF929625EA0E}">
        <p15:presenceInfo xmlns:p15="http://schemas.microsoft.com/office/powerpoint/2012/main" userId="S::t.e.vrenken@pl.hanze.nl::b041d8d1-f473-4640-ae4e-e4a45e5ec393" providerId="AD"/>
      </p:ext>
    </p:extLst>
  </p:cmAuthor>
  <p:cmAuthor id="2" name="Vrenken TE, Titia" initials="VTT" lastIdx="2" clrIdx="1">
    <p:extLst>
      <p:ext uri="{19B8F6BF-5375-455C-9EA6-DF929625EA0E}">
        <p15:presenceInfo xmlns:p15="http://schemas.microsoft.com/office/powerpoint/2012/main" userId="S-1-5-21-1292428093-1767777339-682003330-1838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CC"/>
    <a:srgbClr val="9BAEB1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0B5802-C691-474D-BDCC-EC1EE89110EA}" v="6" dt="2019-09-03T10:01:53.887"/>
    <p1510:client id="{83AECED4-FEC2-162F-F1B5-1F68E2F68F8C}" v="29" dt="2019-09-27T06:45:16.5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88988" autoAdjust="0"/>
  </p:normalViewPr>
  <p:slideViewPr>
    <p:cSldViewPr>
      <p:cViewPr varScale="1">
        <p:scale>
          <a:sx n="78" d="100"/>
          <a:sy n="78" d="100"/>
        </p:scale>
        <p:origin x="1598" y="5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126" y="27612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110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commentAuthors" Target="commentAuthors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renken TE, Titia" userId="S::t.e.vrenken@pl.hanze.nl::b041d8d1-f473-4640-ae4e-e4a45e5ec393" providerId="AD" clId="Web-{83AECED4-FEC2-162F-F1B5-1F68E2F68F8C}"/>
    <pc:docChg chg="modSld">
      <pc:chgData name="Vrenken TE, Titia" userId="S::t.e.vrenken@pl.hanze.nl::b041d8d1-f473-4640-ae4e-e4a45e5ec393" providerId="AD" clId="Web-{83AECED4-FEC2-162F-F1B5-1F68E2F68F8C}" dt="2019-09-27T06:45:16.506" v="27"/>
      <pc:docMkLst>
        <pc:docMk/>
      </pc:docMkLst>
      <pc:sldChg chg="modSp addCm modNotes">
        <pc:chgData name="Vrenken TE, Titia" userId="S::t.e.vrenken@pl.hanze.nl::b041d8d1-f473-4640-ae4e-e4a45e5ec393" providerId="AD" clId="Web-{83AECED4-FEC2-162F-F1B5-1F68E2F68F8C}" dt="2019-09-27T06:45:16.506" v="27"/>
        <pc:sldMkLst>
          <pc:docMk/>
          <pc:sldMk cId="0" sldId="638"/>
        </pc:sldMkLst>
        <pc:spChg chg="mod">
          <ac:chgData name="Vrenken TE, Titia" userId="S::t.e.vrenken@pl.hanze.nl::b041d8d1-f473-4640-ae4e-e4a45e5ec393" providerId="AD" clId="Web-{83AECED4-FEC2-162F-F1B5-1F68E2F68F8C}" dt="2019-09-27T06:45:06.100" v="3" actId="20577"/>
          <ac:spMkLst>
            <pc:docMk/>
            <pc:sldMk cId="0" sldId="638"/>
            <ac:spMk id="31" creationId="{00000000-0000-0000-0000-000000000000}"/>
          </ac:spMkLst>
        </pc:spChg>
      </pc:sldChg>
    </pc:docChg>
  </pc:docChgLst>
  <pc:docChgLst>
    <pc:chgData name="Titia Vrenken" userId="b041d8d1-f473-4640-ae4e-e4a45e5ec393" providerId="ADAL" clId="{0D0B5802-C691-474D-BDCC-EC1EE89110EA}"/>
    <pc:docChg chg="custSel addSld delSld modSld">
      <pc:chgData name="Titia Vrenken" userId="b041d8d1-f473-4640-ae4e-e4a45e5ec393" providerId="ADAL" clId="{0D0B5802-C691-474D-BDCC-EC1EE89110EA}" dt="2019-09-03T10:01:57.234" v="173" actId="20577"/>
      <pc:docMkLst>
        <pc:docMk/>
      </pc:docMkLst>
      <pc:sldChg chg="add">
        <pc:chgData name="Titia Vrenken" userId="b041d8d1-f473-4640-ae4e-e4a45e5ec393" providerId="ADAL" clId="{0D0B5802-C691-474D-BDCC-EC1EE89110EA}" dt="2019-09-03T09:56:26.941" v="52"/>
        <pc:sldMkLst>
          <pc:docMk/>
          <pc:sldMk cId="2747761691" sldId="608"/>
        </pc:sldMkLst>
      </pc:sldChg>
      <pc:sldChg chg="del">
        <pc:chgData name="Titia Vrenken" userId="b041d8d1-f473-4640-ae4e-e4a45e5ec393" providerId="ADAL" clId="{0D0B5802-C691-474D-BDCC-EC1EE89110EA}" dt="2019-09-03T09:56:24.442" v="50" actId="2696"/>
        <pc:sldMkLst>
          <pc:docMk/>
          <pc:sldMk cId="2747761691" sldId="608"/>
        </pc:sldMkLst>
      </pc:sldChg>
      <pc:sldChg chg="del">
        <pc:chgData name="Titia Vrenken" userId="b041d8d1-f473-4640-ae4e-e4a45e5ec393" providerId="ADAL" clId="{0D0B5802-C691-474D-BDCC-EC1EE89110EA}" dt="2019-09-03T09:56:24.474" v="51" actId="2696"/>
        <pc:sldMkLst>
          <pc:docMk/>
          <pc:sldMk cId="1924331511" sldId="609"/>
        </pc:sldMkLst>
      </pc:sldChg>
      <pc:sldChg chg="add">
        <pc:chgData name="Titia Vrenken" userId="b041d8d1-f473-4640-ae4e-e4a45e5ec393" providerId="ADAL" clId="{0D0B5802-C691-474D-BDCC-EC1EE89110EA}" dt="2019-09-03T09:56:26.941" v="52"/>
        <pc:sldMkLst>
          <pc:docMk/>
          <pc:sldMk cId="1924331511" sldId="609"/>
        </pc:sldMkLst>
      </pc:sldChg>
      <pc:sldChg chg="addSp modSp modNotesTx">
        <pc:chgData name="Titia Vrenken" userId="b041d8d1-f473-4640-ae4e-e4a45e5ec393" providerId="ADAL" clId="{0D0B5802-C691-474D-BDCC-EC1EE89110EA}" dt="2019-09-03T09:54:56.998" v="46" actId="1076"/>
        <pc:sldMkLst>
          <pc:docMk/>
          <pc:sldMk cId="0" sldId="638"/>
        </pc:sldMkLst>
        <pc:spChg chg="add mod">
          <ac:chgData name="Titia Vrenken" userId="b041d8d1-f473-4640-ae4e-e4a45e5ec393" providerId="ADAL" clId="{0D0B5802-C691-474D-BDCC-EC1EE89110EA}" dt="2019-09-03T09:54:56.998" v="46" actId="1076"/>
          <ac:spMkLst>
            <pc:docMk/>
            <pc:sldMk cId="0" sldId="638"/>
            <ac:spMk id="2" creationId="{27C41C43-D2FC-42E5-BA27-DE3E0678F4BB}"/>
          </ac:spMkLst>
        </pc:spChg>
      </pc:sldChg>
      <pc:sldChg chg="modSp">
        <pc:chgData name="Titia Vrenken" userId="b041d8d1-f473-4640-ae4e-e4a45e5ec393" providerId="ADAL" clId="{0D0B5802-C691-474D-BDCC-EC1EE89110EA}" dt="2019-09-03T10:01:57.234" v="173" actId="20577"/>
        <pc:sldMkLst>
          <pc:docMk/>
          <pc:sldMk cId="0" sldId="641"/>
        </pc:sldMkLst>
        <pc:spChg chg="mod">
          <ac:chgData name="Titia Vrenken" userId="b041d8d1-f473-4640-ae4e-e4a45e5ec393" providerId="ADAL" clId="{0D0B5802-C691-474D-BDCC-EC1EE89110EA}" dt="2019-09-03T10:01:57.234" v="173" actId="20577"/>
          <ac:spMkLst>
            <pc:docMk/>
            <pc:sldMk cId="0" sldId="641"/>
            <ac:spMk id="2" creationId="{00000000-0000-0000-0000-000000000000}"/>
          </ac:spMkLst>
        </pc:spChg>
      </pc:sldChg>
      <pc:sldChg chg="del">
        <pc:chgData name="Titia Vrenken" userId="b041d8d1-f473-4640-ae4e-e4a45e5ec393" providerId="ADAL" clId="{0D0B5802-C691-474D-BDCC-EC1EE89110EA}" dt="2019-09-03T09:56:24.403" v="48" actId="2696"/>
        <pc:sldMkLst>
          <pc:docMk/>
          <pc:sldMk cId="3452026616" sldId="668"/>
        </pc:sldMkLst>
      </pc:sldChg>
      <pc:sldChg chg="add">
        <pc:chgData name="Titia Vrenken" userId="b041d8d1-f473-4640-ae4e-e4a45e5ec393" providerId="ADAL" clId="{0D0B5802-C691-474D-BDCC-EC1EE89110EA}" dt="2019-09-03T09:56:26.941" v="52"/>
        <pc:sldMkLst>
          <pc:docMk/>
          <pc:sldMk cId="3452026616" sldId="668"/>
        </pc:sldMkLst>
      </pc:sldChg>
      <pc:sldChg chg="del">
        <pc:chgData name="Titia Vrenken" userId="b041d8d1-f473-4640-ae4e-e4a45e5ec393" providerId="ADAL" clId="{0D0B5802-C691-474D-BDCC-EC1EE89110EA}" dt="2019-09-03T09:56:24.420" v="49" actId="2696"/>
        <pc:sldMkLst>
          <pc:docMk/>
          <pc:sldMk cId="2178913490" sldId="669"/>
        </pc:sldMkLst>
      </pc:sldChg>
      <pc:sldChg chg="add">
        <pc:chgData name="Titia Vrenken" userId="b041d8d1-f473-4640-ae4e-e4a45e5ec393" providerId="ADAL" clId="{0D0B5802-C691-474D-BDCC-EC1EE89110EA}" dt="2019-09-03T09:56:26.941" v="52"/>
        <pc:sldMkLst>
          <pc:docMk/>
          <pc:sldMk cId="2178913490" sldId="669"/>
        </pc:sldMkLst>
      </pc:sldChg>
      <pc:sldChg chg="delSp modSp">
        <pc:chgData name="Titia Vrenken" userId="b041d8d1-f473-4640-ae4e-e4a45e5ec393" providerId="ADAL" clId="{0D0B5802-C691-474D-BDCC-EC1EE89110EA}" dt="2019-09-03T10:01:12.730" v="127" actId="478"/>
        <pc:sldMkLst>
          <pc:docMk/>
          <pc:sldMk cId="1872046079" sldId="677"/>
        </pc:sldMkLst>
        <pc:spChg chg="mod">
          <ac:chgData name="Titia Vrenken" userId="b041d8d1-f473-4640-ae4e-e4a45e5ec393" providerId="ADAL" clId="{0D0B5802-C691-474D-BDCC-EC1EE89110EA}" dt="2019-09-03T09:58:08.510" v="126" actId="20577"/>
          <ac:spMkLst>
            <pc:docMk/>
            <pc:sldMk cId="1872046079" sldId="677"/>
            <ac:spMk id="2" creationId="{00000000-0000-0000-0000-000000000000}"/>
          </ac:spMkLst>
        </pc:spChg>
        <pc:spChg chg="del">
          <ac:chgData name="Titia Vrenken" userId="b041d8d1-f473-4640-ae4e-e4a45e5ec393" providerId="ADAL" clId="{0D0B5802-C691-474D-BDCC-EC1EE89110EA}" dt="2019-09-03T10:01:12.730" v="127" actId="478"/>
          <ac:spMkLst>
            <pc:docMk/>
            <pc:sldMk cId="1872046079" sldId="677"/>
            <ac:spMk id="5" creationId="{00000000-0000-0000-0000-000000000000}"/>
          </ac:spMkLst>
        </pc:spChg>
      </pc:sldChg>
      <pc:sldChg chg="modSp">
        <pc:chgData name="Titia Vrenken" userId="b041d8d1-f473-4640-ae4e-e4a45e5ec393" providerId="ADAL" clId="{0D0B5802-C691-474D-BDCC-EC1EE89110EA}" dt="2019-09-03T09:57:29.993" v="94" actId="255"/>
        <pc:sldMkLst>
          <pc:docMk/>
          <pc:sldMk cId="382215799" sldId="680"/>
        </pc:sldMkLst>
        <pc:spChg chg="mod">
          <ac:chgData name="Titia Vrenken" userId="b041d8d1-f473-4640-ae4e-e4a45e5ec393" providerId="ADAL" clId="{0D0B5802-C691-474D-BDCC-EC1EE89110EA}" dt="2019-09-03T09:57:29.993" v="94" actId="255"/>
          <ac:spMkLst>
            <pc:docMk/>
            <pc:sldMk cId="382215799" sldId="680"/>
            <ac:spMk id="2" creationId="{00000000-0000-0000-0000-000000000000}"/>
          </ac:spMkLst>
        </pc:spChg>
      </pc:sldChg>
      <pc:sldChg chg="modSp add">
        <pc:chgData name="Titia Vrenken" userId="b041d8d1-f473-4640-ae4e-e4a45e5ec393" providerId="ADAL" clId="{0D0B5802-C691-474D-BDCC-EC1EE89110EA}" dt="2019-09-03T10:01:25.693" v="136" actId="255"/>
        <pc:sldMkLst>
          <pc:docMk/>
          <pc:sldMk cId="2036876504" sldId="681"/>
        </pc:sldMkLst>
        <pc:spChg chg="mod">
          <ac:chgData name="Titia Vrenken" userId="b041d8d1-f473-4640-ae4e-e4a45e5ec393" providerId="ADAL" clId="{0D0B5802-C691-474D-BDCC-EC1EE89110EA}" dt="2019-09-03T10:01:25.693" v="136" actId="255"/>
          <ac:spMkLst>
            <pc:docMk/>
            <pc:sldMk cId="2036876504" sldId="681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/>
            </a:lvl1pPr>
          </a:lstStyle>
          <a:p>
            <a:pPr>
              <a:defRPr/>
            </a:pPr>
            <a:fld id="{61EAFC9D-C147-4C52-8AF3-EB15EDE54779}" type="datetimeFigureOut">
              <a:rPr lang="nl-NL"/>
              <a:pPr>
                <a:defRPr/>
              </a:pPr>
              <a:t>29-9-2020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88925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8250" y="9377363"/>
            <a:ext cx="2889250" cy="493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/>
            </a:lvl1pPr>
          </a:lstStyle>
          <a:p>
            <a:pPr>
              <a:defRPr/>
            </a:pPr>
            <a:fld id="{2F409DEE-7F21-4A41-92E3-3F16FDDEEDAA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1"/>
          <p:cNvSpPr>
            <a:spLocks noChangeArrowheads="1"/>
          </p:cNvSpPr>
          <p:nvPr/>
        </p:nvSpPr>
        <p:spPr bwMode="auto">
          <a:xfrm>
            <a:off x="0" y="0"/>
            <a:ext cx="6669088" cy="987266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/>
          </a:p>
        </p:txBody>
      </p:sp>
      <p:sp>
        <p:nvSpPr>
          <p:cNvPr id="41987" name="Text Box 2"/>
          <p:cNvSpPr txBox="1">
            <a:spLocks noChangeArrowheads="1"/>
          </p:cNvSpPr>
          <p:nvPr/>
        </p:nvSpPr>
        <p:spPr bwMode="auto">
          <a:xfrm>
            <a:off x="0" y="0"/>
            <a:ext cx="288925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/>
          </a:p>
        </p:txBody>
      </p:sp>
      <p:sp>
        <p:nvSpPr>
          <p:cNvPr id="41988" name="Text Box 3"/>
          <p:cNvSpPr txBox="1">
            <a:spLocks noChangeArrowheads="1"/>
          </p:cNvSpPr>
          <p:nvPr/>
        </p:nvSpPr>
        <p:spPr bwMode="auto">
          <a:xfrm>
            <a:off x="3778250" y="0"/>
            <a:ext cx="288925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/>
          </a:p>
        </p:txBody>
      </p:sp>
      <p:sp>
        <p:nvSpPr>
          <p:cNvPr id="41989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866775" y="739775"/>
            <a:ext cx="4933950" cy="370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66750" y="4689475"/>
            <a:ext cx="5334000" cy="444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NL" noProof="0"/>
          </a:p>
        </p:txBody>
      </p:sp>
      <p:sp>
        <p:nvSpPr>
          <p:cNvPr id="41991" name="Text Box 6"/>
          <p:cNvSpPr txBox="1">
            <a:spLocks noChangeArrowheads="1"/>
          </p:cNvSpPr>
          <p:nvPr/>
        </p:nvSpPr>
        <p:spPr bwMode="auto">
          <a:xfrm>
            <a:off x="0" y="9377363"/>
            <a:ext cx="288925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778250" y="9377363"/>
            <a:ext cx="2887663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</a:lstStyle>
          <a:p>
            <a:pPr>
              <a:defRPr/>
            </a:pPr>
            <a:fld id="{16618912-6C0A-4F8D-A3A4-63F58128A821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2_-h3I_WXQ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458185D-FAC2-4E01-A1E0-534FC58DFD2E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7742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141A8B1-C4FE-42A1-B42E-ADAEF45401B6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9FD5AC3-BBC2-4327-A6EA-B3C26C5C012B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 u="sng" dirty="0" smtClean="0">
                <a:solidFill>
                  <a:schemeClr val="tx1"/>
                </a:solidFill>
                <a:latin typeface="Times New Roman" panose="02020603050405020304" pitchFamily="18" charset="0"/>
                <a:hlinkClick r:id="rId3"/>
              </a:rPr>
              <a:t>https://www.youtube.com/watch?v=z2_-h3I_WXQ</a:t>
            </a:r>
            <a:r>
              <a:rPr lang="nl-NL" altLang="nl-NL" u="sng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endParaRPr lang="nl-NL" altLang="nl-NL" dirty="0" smtClean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endParaRPr lang="nl-NL" altLang="nl-NL" dirty="0">
              <a:latin typeface="Times New Roman" panose="02020603050405020304" pitchFamily="18" charset="0"/>
            </a:endParaRPr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E8116BF-CA6E-4F4B-ABAD-7E9C5735DEFE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C15553E-0A1B-45C4-834F-A3F44E946F5E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92FE3B2-19F1-4203-8377-971745DB4169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>
                <a:latin typeface="Times New Roman" panose="02020603050405020304" pitchFamily="18" charset="0"/>
              </a:rPr>
              <a:t>Wat wordt bedoeld met de rode woorden?</a:t>
            </a:r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485F868-CFA3-49EE-99AB-0ACCB49BC098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8AF2F38-5C48-48F9-8CA1-54A6214ADA4A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3DB0DBA-EF8E-4F4C-B0EF-793CB71D4D36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>
              <a:latin typeface="Times New Roman" panose="02020603050405020304" pitchFamily="18" charset="0"/>
            </a:endParaRP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A666BA6-61CF-4372-BDD4-1A31DC069E5B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 dirty="0" smtClean="0">
                <a:latin typeface="Times New Roman" panose="02020603050405020304" pitchFamily="18" charset="0"/>
              </a:rPr>
              <a:t>https://www.youtube.com/watch?v=dO2xx-aeZ4w</a:t>
            </a:r>
          </a:p>
          <a:p>
            <a:endParaRPr lang="nl-NL" altLang="nl-NL" dirty="0">
              <a:latin typeface="Times New Roman" panose="02020603050405020304" pitchFamily="18" charset="0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FE90832-63C9-4E2F-8FD7-64B029F2E8A0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>
              <a:latin typeface="Times New Roman" panose="02020603050405020304" pitchFamily="18" charset="0"/>
            </a:endParaRP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809F8A4-76B0-44C6-AF2C-BE1900B8F91C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8AFCE32-FFA3-4AAF-A9E8-CAB8200D15E0}" type="slidenum">
              <a:rPr lang="en-US" altLang="nl-NL" smtClean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nl-NL">
              <a:solidFill>
                <a:schemeClr val="tx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nl-NL">
                <a:latin typeface="Arial" panose="020B0604020202020204" pitchFamily="34" charset="0"/>
                <a:cs typeface="Arial" panose="020B0604020202020204" pitchFamily="34" charset="0"/>
              </a:rPr>
              <a:t>Figure 25.8 The rise of atmospheric oxygen.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83A0578-A8B2-4F29-A13E-7FB328ACB090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D922E8B-FEF5-4FDC-8138-540BBAE8279C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3E98F33-6561-421B-944C-487CC2BF20F0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35BEEA9-55FB-4A2E-AC59-50206554E9C2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4E0B281-1BEA-42EB-908A-D12C0C65FFAE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0ADD837-23C3-4CD4-AC09-6BF6A1581FFE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C72CAFA-D526-4422-959C-E9AFF97993B7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E37671F-011B-442B-B1E7-3285D9F8763B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F39656-752F-4BE9-88C9-17FFCA5ECDDE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6775" y="739775"/>
            <a:ext cx="4935538" cy="37036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0" y="4689475"/>
            <a:ext cx="4891088" cy="4443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18CC293-9C3E-44F6-AAD1-335C7E140B97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208702-8AF4-4576-863C-4F15D96C43F9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6EA003E-77E9-4375-8EE0-2D029E56A710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EA9E3E0-E730-40E6-B7A9-BDA3AF0CEECB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>
              <a:latin typeface="Times New Roman" panose="02020603050405020304" pitchFamily="18" charset="0"/>
            </a:endParaRP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F1AF04C-F1FA-4A30-A512-84D40C245172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nl-NL" dirty="0">
                <a:latin typeface="Arial" panose="020B0604020202020204" pitchFamily="34" charset="0"/>
                <a:cs typeface="Arial" panose="020B0604020202020204" pitchFamily="34" charset="0"/>
              </a:rPr>
              <a:t>Figure 4.2 INQUIRY: Can organic molecules form under conditions believed to simulate those on the early Earth?</a:t>
            </a:r>
          </a:p>
          <a:p>
            <a:endParaRPr lang="nl-NL" altLang="nl-NL" dirty="0">
              <a:latin typeface="Times New Roman" panose="02020603050405020304" pitchFamily="18" charset="0"/>
            </a:endParaRP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A72416B-58A0-4802-AF5F-BB39A6D3E136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EAFF2B-E210-485C-ACBF-25204BE306B5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1pPr>
                <a:lvl2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2pPr>
                <a:lvl3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3pPr>
                <a:lvl4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4pPr>
                <a:lvl5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9pPr>
              </a:lstStyle>
              <a:p>
                <a:pPr defTabSz="914400">
                  <a:defRPr/>
                </a:pPr>
                <a:endParaRPr lang="nl-NL" altLang="nl-NL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1pPr>
                <a:lvl2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2pPr>
                <a:lvl3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3pPr>
                <a:lvl4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4pPr>
                <a:lvl5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9pPr>
              </a:lstStyle>
              <a:p>
                <a:pPr defTabSz="914400">
                  <a:defRPr/>
                </a:pPr>
                <a:endParaRPr lang="nl-NL" altLang="nl-NL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1pPr>
                <a:lvl2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2pPr>
                <a:lvl3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3pPr>
                <a:lvl4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4pPr>
                <a:lvl5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9pPr>
              </a:lstStyle>
              <a:p>
                <a:pPr defTabSz="914400">
                  <a:defRPr/>
                </a:pPr>
                <a:endParaRPr lang="nl-NL" altLang="nl-NL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1pPr>
                <a:lvl2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2pPr>
                <a:lvl3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3pPr>
                <a:lvl4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4pPr>
                <a:lvl5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9pPr>
              </a:lstStyle>
              <a:p>
                <a:pPr defTabSz="914400">
                  <a:defRPr/>
                </a:pPr>
                <a:endParaRPr lang="nl-NL" altLang="nl-NL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1pPr>
              <a:lvl2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2pPr>
              <a:lvl3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3pPr>
              <a:lvl4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4pPr>
              <a:lvl5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9pPr>
            </a:lstStyle>
            <a:p>
              <a:pPr defTabSz="914400">
                <a:defRPr/>
              </a:pPr>
              <a:endParaRPr lang="nl-NL" altLang="nl-NL">
                <a:solidFill>
                  <a:srgbClr val="000000"/>
                </a:solidFill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1pPr>
              <a:lvl2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2pPr>
              <a:lvl3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3pPr>
              <a:lvl4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4pPr>
              <a:lvl5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9pPr>
            </a:lstStyle>
            <a:p>
              <a:pPr defTabSz="914400">
                <a:defRPr/>
              </a:pPr>
              <a:endParaRPr lang="nl-NL" altLang="nl-NL">
                <a:solidFill>
                  <a:srgbClr val="000000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1pPr>
              <a:lvl2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2pPr>
              <a:lvl3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3pPr>
              <a:lvl4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4pPr>
              <a:lvl5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9pPr>
            </a:lstStyle>
            <a:p>
              <a:pPr defTabSz="914400">
                <a:defRPr/>
              </a:pPr>
              <a:endParaRPr lang="nl-NL" altLang="nl-NL">
                <a:solidFill>
                  <a:srgbClr val="000000"/>
                </a:solidFill>
              </a:endParaRPr>
            </a:p>
          </p:txBody>
        </p:sp>
      </p:grpSp>
      <p:sp>
        <p:nvSpPr>
          <p:cNvPr id="5018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018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solidFill>
                  <a:srgbClr val="1C1C1C"/>
                </a:solidFill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solidFill>
                  <a:srgbClr val="1C1C1C"/>
                </a:solidFill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>
                <a:solidFill>
                  <a:srgbClr val="1C1C1C"/>
                </a:solidFill>
              </a:defRPr>
            </a:lvl1pPr>
          </a:lstStyle>
          <a:p>
            <a:pPr>
              <a:defRPr/>
            </a:pPr>
            <a:fld id="{35966085-0AD6-4119-B798-55452FBF7D6F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56448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BE1E1B8A-AFDE-4CC3-9D4D-A9A74A2C5029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030170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E37BEF45-8935-4C34-A60E-FD954A987C55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413521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AC9CC92E-DE14-4BAB-9776-FB6B562A29A1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800049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/>
          </p:nvPr>
        </p:nvSpPr>
        <p:spPr>
          <a:xfrm>
            <a:off x="1150938" y="214313"/>
            <a:ext cx="7804150" cy="5918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BFB198C8-317E-41B2-A9A6-B0E05F3AD821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8453226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1pPr>
                <a:lvl2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2pPr>
                <a:lvl3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3pPr>
                <a:lvl4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4pPr>
                <a:lvl5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9pPr>
              </a:lstStyle>
              <a:p>
                <a:pPr defTabSz="914400">
                  <a:defRPr/>
                </a:pPr>
                <a:endParaRPr lang="nl-NL" altLang="nl-NL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1pPr>
                <a:lvl2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2pPr>
                <a:lvl3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3pPr>
                <a:lvl4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4pPr>
                <a:lvl5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9pPr>
              </a:lstStyle>
              <a:p>
                <a:pPr defTabSz="914400">
                  <a:defRPr/>
                </a:pPr>
                <a:endParaRPr lang="nl-NL" altLang="nl-NL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1pPr>
                <a:lvl2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2pPr>
                <a:lvl3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3pPr>
                <a:lvl4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4pPr>
                <a:lvl5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9pPr>
              </a:lstStyle>
              <a:p>
                <a:pPr defTabSz="914400">
                  <a:defRPr/>
                </a:pPr>
                <a:endParaRPr lang="nl-NL" altLang="nl-NL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1pPr>
                <a:lvl2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2pPr>
                <a:lvl3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3pPr>
                <a:lvl4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4pPr>
                <a:lvl5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9pPr>
              </a:lstStyle>
              <a:p>
                <a:pPr defTabSz="914400">
                  <a:defRPr/>
                </a:pPr>
                <a:endParaRPr lang="nl-NL" altLang="nl-NL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1pPr>
              <a:lvl2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2pPr>
              <a:lvl3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3pPr>
              <a:lvl4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4pPr>
              <a:lvl5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9pPr>
            </a:lstStyle>
            <a:p>
              <a:pPr defTabSz="914400">
                <a:defRPr/>
              </a:pPr>
              <a:endParaRPr lang="nl-NL" altLang="nl-NL">
                <a:solidFill>
                  <a:srgbClr val="000000"/>
                </a:solidFill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1pPr>
              <a:lvl2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2pPr>
              <a:lvl3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3pPr>
              <a:lvl4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4pPr>
              <a:lvl5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9pPr>
            </a:lstStyle>
            <a:p>
              <a:pPr defTabSz="914400">
                <a:defRPr/>
              </a:pPr>
              <a:endParaRPr lang="nl-NL" altLang="nl-NL">
                <a:solidFill>
                  <a:srgbClr val="000000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1pPr>
              <a:lvl2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2pPr>
              <a:lvl3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3pPr>
              <a:lvl4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4pPr>
              <a:lvl5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9pPr>
            </a:lstStyle>
            <a:p>
              <a:pPr defTabSz="914400">
                <a:defRPr/>
              </a:pPr>
              <a:endParaRPr lang="nl-NL" altLang="nl-NL">
                <a:solidFill>
                  <a:srgbClr val="000000"/>
                </a:solidFill>
              </a:endParaRPr>
            </a:p>
          </p:txBody>
        </p:sp>
      </p:grpSp>
      <p:sp>
        <p:nvSpPr>
          <p:cNvPr id="5018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018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solidFill>
                  <a:srgbClr val="1C1C1C"/>
                </a:solidFill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solidFill>
                  <a:srgbClr val="1C1C1C"/>
                </a:solidFill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>
                <a:solidFill>
                  <a:srgbClr val="1C1C1C"/>
                </a:solidFill>
              </a:defRPr>
            </a:lvl1pPr>
          </a:lstStyle>
          <a:p>
            <a:pPr>
              <a:defRPr/>
            </a:pPr>
            <a:fld id="{331FF39E-F541-4C3D-8B14-45EDFDC7AD54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47786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78849C3D-6BA0-4668-B8F5-3A057F5162AE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547083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0A7C9185-48A4-4335-AC6A-058B9B8BD467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714354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B9C5F25C-7EB0-4EBA-B0CE-1C2795911F8E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57526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3C90F99-62AE-4711-A038-B41AA7B52C7F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8213106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27D97DEF-1625-47BA-B672-90A93A332C42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672367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E854C2C9-89B6-427F-B165-8D7F889CDD53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2776503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19BDB199-23EA-46C7-908A-E6CA231D2E11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680999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8CEB889F-033E-4AFF-A506-74CAF9043911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5753129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938E9300-191E-455F-B808-CFFAB148DEDF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1918911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77535640-DB34-47F2-B356-887F7D271ED7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6319333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B94885EF-2A4A-4A65-AB5C-5F5D30B335E8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4683369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424512C5-59E6-4733-B244-16948614241F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194289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/>
          </p:nvPr>
        </p:nvSpPr>
        <p:spPr>
          <a:xfrm>
            <a:off x="1150938" y="214313"/>
            <a:ext cx="7804150" cy="5918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D9BB9896-D0B9-4191-A2E9-CA86D39F39F0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3704930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nl-NL" noProof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nl-NL" noProof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97948CF0-97C9-47B3-841B-EE88BA96B73C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6810872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91EEAF62-E768-4DA8-9FAD-A55E2AE02253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552121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73BCCC14-356D-4788-834A-4550E4D967A6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80366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B15F5646-134E-4C22-B272-16D91BE17DC0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0891828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4009DC12-1E44-49F0-9C7C-8393B1F15707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5776992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F8B30043-AC9D-43A0-8365-330F8C647ABF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40803211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CD41977B-6229-484F-BC02-793BCB204207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4375971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B00BDCB1-A098-4E00-9CE1-CD49BE1D2E4B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332740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59B9E0E3-2EC0-492A-A3B9-D57A4457A004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7749175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98A5FF48-4F54-4F04-AC3A-B1D811CAC331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3737648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B90B9280-4A7D-4EBD-9DF9-A827D533ABB7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7528859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0C7796EF-0FDA-49AD-B861-4FB8DA16E501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96226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EBF58CCB-531E-4AED-9C66-1B76D7B980A9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060566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BF8C479F-F3CD-4F3D-98DB-F4288190856B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128134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755BD810-93EC-45D7-8992-6E6532070FF2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419286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F7E6C375-A4D4-49A3-9EFD-F90CEB7155BC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43723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E670F792-9D70-402F-89CE-7BA86AEF22F6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184342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62420968-34A3-4D06-A721-3F74E25B011B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381008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 defTabSz="914400" eaLnBrk="1" hangingPunct="1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 defTabSz="914400" eaLnBrk="1" hangingPunct="1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 defTabSz="914400" eaLnBrk="1" hangingPunct="1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 defTabSz="914400" eaLnBrk="1" hangingPunct="1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 defTabSz="914400" eaLnBrk="1" hangingPunct="1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 defTabSz="914400" eaLnBrk="1" hangingPunct="1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 defTabSz="914400" eaLnBrk="1" hangingPunct="1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text styles</a:t>
            </a:r>
          </a:p>
          <a:p>
            <a:pPr lvl="1"/>
            <a:r>
              <a:rPr lang="en-US" altLang="nl-NL"/>
              <a:t>Second level</a:t>
            </a:r>
          </a:p>
          <a:p>
            <a:pPr lvl="2"/>
            <a:r>
              <a:rPr lang="en-US" altLang="nl-NL"/>
              <a:t>Third level</a:t>
            </a:r>
          </a:p>
          <a:p>
            <a:pPr lvl="3"/>
            <a:r>
              <a:rPr lang="en-US" altLang="nl-NL"/>
              <a:t>Fourth level</a:t>
            </a:r>
          </a:p>
          <a:p>
            <a:pPr lvl="4"/>
            <a:r>
              <a:rPr lang="en-US" altLang="nl-NL"/>
              <a:t>Fifth level</a:t>
            </a:r>
          </a:p>
        </p:txBody>
      </p:sp>
      <p:sp>
        <p:nvSpPr>
          <p:cNvPr id="4916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defTabSz="914400" eaLnBrk="1" hangingPunct="1">
              <a:buClrTx/>
              <a:buSzTx/>
              <a:buFontTx/>
              <a:buNone/>
              <a:defRPr sz="1400">
                <a:solidFill>
                  <a:srgbClr val="000000"/>
                </a:solidFill>
                <a:ea typeface="SimSun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6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914400" eaLnBrk="1" hangingPunct="1">
              <a:buClrTx/>
              <a:buSzTx/>
              <a:buFontTx/>
              <a:buNone/>
              <a:defRPr sz="1400">
                <a:solidFill>
                  <a:srgbClr val="000000"/>
                </a:solidFill>
                <a:ea typeface="SimSun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6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914400" eaLnBrk="1" hangingPunct="1">
              <a:buClrTx/>
              <a:buSzTx/>
              <a:buFontTx/>
              <a:buNone/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B78F068D-5739-4056-AD3F-7D5E4AF35B9D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04" r:id="rId1"/>
    <p:sldLayoutId id="2147486105" r:id="rId2"/>
    <p:sldLayoutId id="2147486106" r:id="rId3"/>
    <p:sldLayoutId id="2147486107" r:id="rId4"/>
    <p:sldLayoutId id="2147486108" r:id="rId5"/>
    <p:sldLayoutId id="2147486109" r:id="rId6"/>
    <p:sldLayoutId id="2147486110" r:id="rId7"/>
    <p:sldLayoutId id="2147486111" r:id="rId8"/>
    <p:sldLayoutId id="2147486112" r:id="rId9"/>
    <p:sldLayoutId id="2147486113" r:id="rId10"/>
    <p:sldLayoutId id="2147486114" r:id="rId11"/>
    <p:sldLayoutId id="2147486115" r:id="rId12"/>
    <p:sldLayoutId id="2147486116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 defTabSz="914400" eaLnBrk="1" hangingPunct="1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 defTabSz="914400" eaLnBrk="1" hangingPunct="1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 defTabSz="914400" eaLnBrk="1" hangingPunct="1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 defTabSz="914400" eaLnBrk="1" hangingPunct="1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 defTabSz="914400" eaLnBrk="1" hangingPunct="1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 defTabSz="914400" eaLnBrk="1" hangingPunct="1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 defTabSz="914400" eaLnBrk="1" hangingPunct="1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title style</a:t>
            </a:r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text styles</a:t>
            </a:r>
          </a:p>
          <a:p>
            <a:pPr lvl="1"/>
            <a:r>
              <a:rPr lang="en-US" altLang="nl-NL"/>
              <a:t>Second level</a:t>
            </a:r>
          </a:p>
          <a:p>
            <a:pPr lvl="2"/>
            <a:r>
              <a:rPr lang="en-US" altLang="nl-NL"/>
              <a:t>Third level</a:t>
            </a:r>
          </a:p>
          <a:p>
            <a:pPr lvl="3"/>
            <a:r>
              <a:rPr lang="en-US" altLang="nl-NL"/>
              <a:t>Fourth level</a:t>
            </a:r>
          </a:p>
          <a:p>
            <a:pPr lvl="4"/>
            <a:r>
              <a:rPr lang="en-US" altLang="nl-NL"/>
              <a:t>Fifth level</a:t>
            </a:r>
          </a:p>
        </p:txBody>
      </p:sp>
      <p:sp>
        <p:nvSpPr>
          <p:cNvPr id="4916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defTabSz="914400" eaLnBrk="1" hangingPunct="1">
              <a:buClrTx/>
              <a:buSzTx/>
              <a:buFontTx/>
              <a:buNone/>
              <a:defRPr sz="1400">
                <a:solidFill>
                  <a:srgbClr val="000000"/>
                </a:solidFill>
                <a:ea typeface="SimSun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6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914400" eaLnBrk="1" hangingPunct="1">
              <a:buClrTx/>
              <a:buSzTx/>
              <a:buFontTx/>
              <a:buNone/>
              <a:defRPr sz="1400">
                <a:solidFill>
                  <a:srgbClr val="000000"/>
                </a:solidFill>
                <a:ea typeface="SimSun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6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914400" eaLnBrk="1" hangingPunct="1">
              <a:buClrTx/>
              <a:buSzTx/>
              <a:buFontTx/>
              <a:buNone/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6889D55-3B4A-4558-BA1F-6E94E2952E5C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17" r:id="rId1"/>
    <p:sldLayoutId id="2147486118" r:id="rId2"/>
    <p:sldLayoutId id="2147486119" r:id="rId3"/>
    <p:sldLayoutId id="2147486120" r:id="rId4"/>
    <p:sldLayoutId id="2147486121" r:id="rId5"/>
    <p:sldLayoutId id="2147486122" r:id="rId6"/>
    <p:sldLayoutId id="2147486123" r:id="rId7"/>
    <p:sldLayoutId id="2147486124" r:id="rId8"/>
    <p:sldLayoutId id="2147486125" r:id="rId9"/>
    <p:sldLayoutId id="2147486126" r:id="rId10"/>
    <p:sldLayoutId id="2147486127" r:id="rId11"/>
    <p:sldLayoutId id="2147486128" r:id="rId12"/>
    <p:sldLayoutId id="2147486129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text styles</a:t>
            </a:r>
          </a:p>
          <a:p>
            <a:pPr lvl="1"/>
            <a:r>
              <a:rPr lang="en-US" altLang="nl-NL"/>
              <a:t>Second level</a:t>
            </a:r>
          </a:p>
          <a:p>
            <a:pPr lvl="2"/>
            <a:r>
              <a:rPr lang="en-US" altLang="nl-NL"/>
              <a:t>Third level</a:t>
            </a:r>
          </a:p>
          <a:p>
            <a:pPr lvl="3"/>
            <a:r>
              <a:rPr lang="en-US" altLang="nl-NL"/>
              <a:t>Fourth level</a:t>
            </a:r>
          </a:p>
          <a:p>
            <a:pPr lvl="4"/>
            <a:r>
              <a:rPr lang="en-US" altLang="nl-NL"/>
              <a:t>Fifth level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914400">
              <a:buClrTx/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914400">
              <a:buClrTx/>
              <a:buSzTx/>
              <a:buFontTx/>
              <a:buNone/>
              <a:defRPr sz="1400">
                <a:solidFill>
                  <a:srgbClr val="FFFFFF"/>
                </a:solidFill>
                <a:latin typeface="Arial"/>
                <a:ea typeface="+mn-ea"/>
              </a:defRPr>
            </a:lvl1pPr>
          </a:lstStyle>
          <a:p>
            <a:pPr>
              <a:defRPr/>
            </a:pPr>
            <a:endParaRPr lang="en-US" altLang="nl-NL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914400">
              <a:buClrTx/>
              <a:buSzTx/>
              <a:buFontTx/>
              <a:buNone/>
              <a:defRPr sz="1400">
                <a:solidFill>
                  <a:srgbClr val="FFFFFF"/>
                </a:solidFill>
                <a:latin typeface="Arial" panose="020B0604020202020204" pitchFamily="34" charset="0"/>
                <a:ea typeface="Osaka"/>
                <a:cs typeface="Osaka"/>
              </a:defRPr>
            </a:lvl1pPr>
          </a:lstStyle>
          <a:p>
            <a:pPr>
              <a:defRPr/>
            </a:pPr>
            <a:fld id="{D53BF055-E73D-462A-8209-E0D94EC5B1CC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6130" r:id="rId1"/>
    <p:sldLayoutId id="2147486131" r:id="rId2"/>
    <p:sldLayoutId id="2147486132" r:id="rId3"/>
    <p:sldLayoutId id="2147486133" r:id="rId4"/>
    <p:sldLayoutId id="2147486134" r:id="rId5"/>
    <p:sldLayoutId id="2147486135" r:id="rId6"/>
    <p:sldLayoutId id="2147486136" r:id="rId7"/>
    <p:sldLayoutId id="2147486137" r:id="rId8"/>
    <p:sldLayoutId id="2147486138" r:id="rId9"/>
    <p:sldLayoutId id="2147486139" r:id="rId10"/>
    <p:sldLayoutId id="214748614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Osak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pitchFamily="124" charset="-128"/>
          <a:cs typeface="Osaka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pitchFamily="124" charset="-128"/>
          <a:cs typeface="Osaka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pitchFamily="124" charset="-128"/>
          <a:cs typeface="Osaka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pitchFamily="124" charset="-128"/>
          <a:cs typeface="Osaka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pitchFamily="12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pitchFamily="12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pitchFamily="12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pitchFamily="12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Osaka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Osak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Osak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Osak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Osak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l.wikipedia.org/wiki/Aminozuu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nl.wikipedia.org/wiki/Stikstofga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hyperlink" Target="http://nl.wikipedia.org/wiki/Koolstofdioxid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xploringorigins.org/protocells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z2_-h3I_WXQ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nl/url?sa=i&amp;rct=j&amp;q=&amp;esrc=s&amp;source=images&amp;cd=&amp;docid=MkjJPe2H3E7LvM&amp;tbnid=G8fa8yCAk0dz8M:&amp;ved=0CAYQjB0&amp;url=http://natuurbelevingessen.wordpress.com/2013/02/05/de-prille-aarde-en-haar-ontwikkeling/&amp;ei=ulERVIu_CcXIOYPNgdAL&amp;bvm=bv.74894050,d.ZWU&amp;psig=AFQjCNHKDTDOAo4NbUXlQB9KwnEhdioJFg&amp;ust=1410507526482110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47750" y="1822450"/>
            <a:ext cx="7772400" cy="1462088"/>
          </a:xfrm>
        </p:spPr>
        <p:txBody>
          <a:bodyPr/>
          <a:lstStyle/>
          <a:p>
            <a:pPr eaLnBrk="1" hangingPunct="1"/>
            <a:r>
              <a:rPr lang="en-US" altLang="nl-NL" sz="3600" b="1" dirty="0" err="1"/>
              <a:t>Hoofdstuk</a:t>
            </a:r>
            <a:r>
              <a:rPr lang="en-US" altLang="nl-NL" sz="3600" b="1" dirty="0"/>
              <a:t> 25 </a:t>
            </a:r>
            <a:r>
              <a:rPr lang="en-US" altLang="nl-NL" sz="3600" b="1" dirty="0" smtClean="0"/>
              <a:t>Macroevolution </a:t>
            </a:r>
            <a:endParaRPr lang="en-US" altLang="nl-NL" sz="3600" b="1" dirty="0"/>
          </a:p>
        </p:txBody>
      </p:sp>
      <p:sp>
        <p:nvSpPr>
          <p:cNvPr id="44035" name="Rectangle 1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01E4E9E-64F0-4F68-BC6B-56089DC483B9}" type="slidenum">
              <a:rPr lang="en-US" altLang="nl-NL" smtClean="0"/>
              <a:pPr/>
              <a:t>1</a:t>
            </a:fld>
            <a:endParaRPr lang="en-US" altLang="nl-NL"/>
          </a:p>
        </p:txBody>
      </p:sp>
      <p:sp>
        <p:nvSpPr>
          <p:cNvPr id="7" name="TextBox 6"/>
          <p:cNvSpPr txBox="1"/>
          <p:nvPr/>
        </p:nvSpPr>
        <p:spPr>
          <a:xfrm>
            <a:off x="3347864" y="4999672"/>
            <a:ext cx="4891088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dirty="0">
              <a:solidFill>
                <a:schemeClr val="tx1"/>
              </a:solidFill>
              <a:latin typeface="+mj-lt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dirty="0">
              <a:solidFill>
                <a:schemeClr val="tx1"/>
              </a:solidFill>
              <a:latin typeface="+mj-lt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dirty="0">
                <a:solidFill>
                  <a:schemeClr val="tx1"/>
                </a:solidFill>
              </a:rPr>
              <a:t>H25 </a:t>
            </a:r>
            <a:r>
              <a:rPr lang="nl-NL" dirty="0" err="1">
                <a:solidFill>
                  <a:schemeClr val="tx1"/>
                </a:solidFill>
              </a:rPr>
              <a:t>Macroevolution</a:t>
            </a:r>
            <a:r>
              <a:rPr lang="nl-NL" dirty="0">
                <a:solidFill>
                  <a:schemeClr val="tx1"/>
                </a:solidFill>
              </a:rPr>
              <a:t> 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dirty="0">
                <a:solidFill>
                  <a:schemeClr val="tx1"/>
                </a:solidFill>
              </a:rPr>
              <a:t>	</a:t>
            </a:r>
            <a:r>
              <a:rPr lang="nl-NL" dirty="0" err="1">
                <a:solidFill>
                  <a:schemeClr val="tx1"/>
                </a:solidFill>
              </a:rPr>
              <a:t>blz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smtClean="0">
                <a:solidFill>
                  <a:schemeClr val="tx1"/>
                </a:solidFill>
              </a:rPr>
              <a:t>581-593 </a:t>
            </a:r>
            <a:r>
              <a:rPr lang="nl-NL" dirty="0">
                <a:solidFill>
                  <a:schemeClr val="tx1"/>
                </a:solidFill>
              </a:rPr>
              <a:t>(niet </a:t>
            </a:r>
            <a:r>
              <a:rPr lang="nl-NL" dirty="0" smtClean="0">
                <a:solidFill>
                  <a:schemeClr val="tx1"/>
                </a:solidFill>
              </a:rPr>
              <a:t>586-587)</a:t>
            </a:r>
            <a:endParaRPr lang="nl-NL" dirty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611367"/>
            <a:ext cx="2304586" cy="27766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766617A-1AC4-4CE3-B90F-7E7E32AC0670}" type="slidenum">
              <a:rPr lang="en-US" altLang="nl-NL" smtClean="0"/>
              <a:pPr/>
              <a:t>10</a:t>
            </a:fld>
            <a:endParaRPr lang="en-US" altLang="nl-NL"/>
          </a:p>
        </p:txBody>
      </p:sp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Aarde 4,6 miljard jaar geleden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1475" y="4652963"/>
            <a:ext cx="7945438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sz="2000" b="1" dirty="0">
                <a:latin typeface="+mj-lt"/>
              </a:rPr>
              <a:t>1- </a:t>
            </a:r>
            <a:r>
              <a:rPr lang="en-US" altLang="nl-NL" sz="2000" b="1" dirty="0" err="1">
                <a:latin typeface="+mj-lt"/>
              </a:rPr>
              <a:t>abiotische</a:t>
            </a:r>
            <a:r>
              <a:rPr lang="en-US" altLang="nl-NL" sz="2000" b="1" dirty="0">
                <a:latin typeface="+mj-lt"/>
              </a:rPr>
              <a:t> </a:t>
            </a:r>
            <a:r>
              <a:rPr lang="en-US" altLang="nl-NL" sz="2000" b="1" dirty="0" err="1">
                <a:latin typeface="+mj-lt"/>
              </a:rPr>
              <a:t>synthese</a:t>
            </a:r>
            <a:r>
              <a:rPr lang="en-US" altLang="nl-NL" sz="2000" b="1" dirty="0">
                <a:latin typeface="+mj-lt"/>
              </a:rPr>
              <a:t> van </a:t>
            </a:r>
            <a:r>
              <a:rPr lang="en-US" altLang="nl-NL" sz="2000" b="1" dirty="0" err="1">
                <a:latin typeface="+mj-lt"/>
              </a:rPr>
              <a:t>kleine</a:t>
            </a:r>
            <a:r>
              <a:rPr lang="en-US" altLang="nl-NL" sz="2000" b="1" dirty="0">
                <a:latin typeface="+mj-lt"/>
              </a:rPr>
              <a:t> </a:t>
            </a:r>
            <a:r>
              <a:rPr lang="en-US" altLang="nl-NL" sz="2000" b="1" dirty="0" err="1">
                <a:latin typeface="+mj-lt"/>
              </a:rPr>
              <a:t>organische</a:t>
            </a:r>
            <a:r>
              <a:rPr lang="en-US" altLang="nl-NL" sz="2000" b="1" dirty="0">
                <a:latin typeface="+mj-lt"/>
              </a:rPr>
              <a:t> </a:t>
            </a:r>
            <a:r>
              <a:rPr lang="en-US" altLang="nl-NL" sz="2000" b="1" dirty="0" err="1">
                <a:latin typeface="+mj-lt"/>
              </a:rPr>
              <a:t>moleculen</a:t>
            </a:r>
            <a:r>
              <a:rPr lang="en-US" altLang="nl-NL" sz="2000" b="1" dirty="0">
                <a:latin typeface="+mj-lt"/>
              </a:rPr>
              <a:t> </a:t>
            </a:r>
            <a:r>
              <a:rPr lang="en-US" altLang="nl-NL" sz="2000" dirty="0">
                <a:latin typeface="+mj-lt"/>
              </a:rPr>
              <a:t>(</a:t>
            </a:r>
            <a:r>
              <a:rPr lang="en-US" altLang="nl-NL" sz="2000" dirty="0" err="1">
                <a:latin typeface="+mj-lt"/>
              </a:rPr>
              <a:t>aminozuren</a:t>
            </a:r>
            <a:r>
              <a:rPr lang="en-US" altLang="nl-NL" sz="2000" dirty="0">
                <a:latin typeface="+mj-lt"/>
              </a:rPr>
              <a:t> en </a:t>
            </a:r>
            <a:r>
              <a:rPr lang="en-US" altLang="nl-NL" sz="2000" dirty="0" err="1">
                <a:latin typeface="+mj-lt"/>
              </a:rPr>
              <a:t>nucleotiden</a:t>
            </a:r>
            <a:r>
              <a:rPr lang="en-US" altLang="nl-NL" sz="2000" dirty="0">
                <a:latin typeface="+mj-lt"/>
              </a:rPr>
              <a:t>)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sz="2000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sz="2000" dirty="0" err="1">
                <a:latin typeface="+mj-lt"/>
              </a:rPr>
              <a:t>hypothesen</a:t>
            </a:r>
            <a:r>
              <a:rPr lang="en-US" altLang="nl-NL" sz="2000" dirty="0">
                <a:latin typeface="+mj-lt"/>
              </a:rPr>
              <a:t>: 	- </a:t>
            </a:r>
            <a:r>
              <a:rPr lang="en-US" altLang="nl-NL" sz="2000" dirty="0" err="1">
                <a:latin typeface="+mj-lt"/>
              </a:rPr>
              <a:t>Oparin</a:t>
            </a:r>
            <a:r>
              <a:rPr lang="en-US" altLang="nl-NL" sz="2000" dirty="0">
                <a:latin typeface="+mj-lt"/>
              </a:rPr>
              <a:t> &amp; Haldane </a:t>
            </a:r>
            <a:r>
              <a:rPr lang="en-US" altLang="nl-NL" sz="2000" dirty="0" err="1">
                <a:latin typeface="+mj-lt"/>
              </a:rPr>
              <a:t>hypothese</a:t>
            </a:r>
            <a:endParaRPr lang="en-US" altLang="nl-NL" sz="2000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sz="2000" dirty="0">
                <a:latin typeface="+mj-lt"/>
              </a:rPr>
              <a:t>				- Hydrothermal vents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sz="2000" dirty="0">
                <a:latin typeface="+mj-lt"/>
              </a:rPr>
              <a:t>				- </a:t>
            </a:r>
            <a:r>
              <a:rPr lang="en-US" altLang="nl-NL" sz="2000" dirty="0" err="1">
                <a:latin typeface="+mj-lt"/>
              </a:rPr>
              <a:t>Meteorieten</a:t>
            </a:r>
            <a:endParaRPr lang="en-US" altLang="nl-NL" sz="2000" dirty="0">
              <a:latin typeface="+mj-lt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01638" y="2351088"/>
            <a:ext cx="8262937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altLang="nl-NL" sz="2000" dirty="0">
                <a:latin typeface="+mj-lt"/>
              </a:rPr>
              <a:t>Aarde omgeven door </a:t>
            </a:r>
            <a:r>
              <a:rPr lang="nl-NL" altLang="nl-NL" sz="2000" dirty="0" err="1">
                <a:latin typeface="+mj-lt"/>
              </a:rPr>
              <a:t>gaslaag</a:t>
            </a:r>
            <a:r>
              <a:rPr lang="nl-NL" altLang="nl-NL" sz="2000" dirty="0">
                <a:latin typeface="+mj-lt"/>
              </a:rPr>
              <a:t>:  kooldioxide, stikstof, waterstof, methaan en zwavelzuur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altLang="nl-NL" sz="2000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altLang="nl-NL" sz="2000" dirty="0">
                <a:latin typeface="+mj-lt"/>
              </a:rPr>
              <a:t>Geen zuurstof in atmosfeer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altLang="nl-NL" sz="2000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altLang="nl-NL" sz="2000" dirty="0">
                <a:latin typeface="+mj-lt"/>
              </a:rPr>
              <a:t>Geen landleven mogelijk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altLang="nl-NL" sz="2000" dirty="0"/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altLang="nl-NL" sz="2000" dirty="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2FFA6F4-08CB-4321-963E-FB419BC92D2A}" type="slidenum">
              <a:rPr lang="en-US" altLang="nl-NL" smtClean="0"/>
              <a:pPr/>
              <a:t>11</a:t>
            </a:fld>
            <a:endParaRPr lang="en-US" altLang="nl-NL"/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Hypothese van Oparin &amp; Haldane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01638" y="2351088"/>
            <a:ext cx="8262937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sz="2800" dirty="0" err="1">
                <a:latin typeface="+mj-lt"/>
              </a:rPr>
              <a:t>Atmosfeer</a:t>
            </a:r>
            <a:r>
              <a:rPr lang="en-US" altLang="nl-NL" sz="2800" dirty="0">
                <a:latin typeface="+mj-lt"/>
              </a:rPr>
              <a:t> was </a:t>
            </a:r>
            <a:r>
              <a:rPr lang="en-US" altLang="nl-NL" sz="2800" dirty="0" err="1">
                <a:latin typeface="+mj-lt"/>
              </a:rPr>
              <a:t>een</a:t>
            </a:r>
            <a:r>
              <a:rPr lang="en-US" altLang="nl-NL" sz="2800" dirty="0">
                <a:latin typeface="+mj-lt"/>
              </a:rPr>
              <a:t> </a:t>
            </a:r>
            <a:r>
              <a:rPr lang="en-US" altLang="nl-NL" sz="2800" dirty="0" err="1">
                <a:latin typeface="+mj-lt"/>
              </a:rPr>
              <a:t>gereduceerde</a:t>
            </a:r>
            <a:r>
              <a:rPr lang="en-US" altLang="nl-NL" sz="2800" dirty="0">
                <a:latin typeface="+mj-lt"/>
              </a:rPr>
              <a:t> </a:t>
            </a:r>
            <a:r>
              <a:rPr lang="en-US" altLang="nl-NL" sz="2800" dirty="0" err="1">
                <a:latin typeface="+mj-lt"/>
              </a:rPr>
              <a:t>omgeving</a:t>
            </a:r>
            <a:endParaRPr lang="en-US" altLang="nl-NL" sz="2800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sz="2000" dirty="0">
                <a:latin typeface="+mj-lt"/>
              </a:rPr>
              <a:t>(</a:t>
            </a:r>
            <a:r>
              <a:rPr lang="en-US" altLang="nl-NL" sz="2000" dirty="0" err="1">
                <a:latin typeface="+mj-lt"/>
              </a:rPr>
              <a:t>reduceren</a:t>
            </a:r>
            <a:r>
              <a:rPr lang="en-US" altLang="nl-NL" sz="2000" dirty="0">
                <a:latin typeface="+mj-lt"/>
              </a:rPr>
              <a:t> is </a:t>
            </a:r>
            <a:r>
              <a:rPr lang="en-US" altLang="nl-NL" sz="2000" dirty="0" err="1">
                <a:latin typeface="+mj-lt"/>
              </a:rPr>
              <a:t>electronen</a:t>
            </a:r>
            <a:r>
              <a:rPr lang="en-US" altLang="nl-NL" sz="2000" dirty="0">
                <a:latin typeface="+mj-lt"/>
              </a:rPr>
              <a:t> </a:t>
            </a:r>
            <a:r>
              <a:rPr lang="en-US" altLang="nl-NL" sz="2000" dirty="0" err="1">
                <a:latin typeface="+mj-lt"/>
              </a:rPr>
              <a:t>opnemen</a:t>
            </a:r>
            <a:r>
              <a:rPr lang="en-US" altLang="nl-NL" sz="2000" dirty="0">
                <a:latin typeface="+mj-lt"/>
              </a:rPr>
              <a:t> door </a:t>
            </a:r>
            <a:r>
              <a:rPr lang="en-US" altLang="nl-NL" sz="2000" dirty="0" err="1">
                <a:latin typeface="+mj-lt"/>
              </a:rPr>
              <a:t>een</a:t>
            </a:r>
            <a:r>
              <a:rPr lang="en-US" altLang="nl-NL" sz="2000" dirty="0">
                <a:latin typeface="+mj-lt"/>
              </a:rPr>
              <a:t> acceptor </a:t>
            </a:r>
            <a:r>
              <a:rPr lang="en-US" altLang="nl-NL" sz="2000" dirty="0" err="1">
                <a:latin typeface="+mj-lt"/>
              </a:rPr>
              <a:t>molecuul</a:t>
            </a:r>
            <a:r>
              <a:rPr lang="en-US" altLang="nl-NL" sz="2000" dirty="0">
                <a:latin typeface="+mj-lt"/>
              </a:rPr>
              <a:t>)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sz="2400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sz="2400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sz="2400" dirty="0" err="1">
                <a:latin typeface="+mj-lt"/>
              </a:rPr>
              <a:t>Energiebron</a:t>
            </a:r>
            <a:r>
              <a:rPr lang="en-US" altLang="nl-NL" sz="2400" dirty="0">
                <a:latin typeface="+mj-lt"/>
              </a:rPr>
              <a:t>: </a:t>
            </a:r>
            <a:r>
              <a:rPr lang="en-US" altLang="nl-NL" sz="2400" dirty="0" err="1">
                <a:latin typeface="+mj-lt"/>
              </a:rPr>
              <a:t>weerlicht</a:t>
            </a:r>
            <a:r>
              <a:rPr lang="en-US" altLang="nl-NL" sz="2400" dirty="0">
                <a:latin typeface="+mj-lt"/>
              </a:rPr>
              <a:t> of UV </a:t>
            </a:r>
            <a:r>
              <a:rPr lang="en-US" altLang="nl-NL" sz="2400" dirty="0" err="1">
                <a:latin typeface="+mj-lt"/>
              </a:rPr>
              <a:t>straling</a:t>
            </a:r>
            <a:endParaRPr lang="en-US" altLang="nl-NL" sz="2400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sz="2400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sz="2400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sz="2400" u="sng" dirty="0">
                <a:latin typeface="+mj-lt"/>
              </a:rPr>
              <a:t>Stanley Miller &amp; Harold Urey (1953) experiment: 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sz="2400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sz="2400" dirty="0" err="1">
                <a:latin typeface="+mj-lt"/>
              </a:rPr>
              <a:t>Waren</a:t>
            </a:r>
            <a:r>
              <a:rPr lang="en-US" altLang="nl-NL" sz="2400" dirty="0">
                <a:latin typeface="+mj-lt"/>
              </a:rPr>
              <a:t> de </a:t>
            </a:r>
            <a:r>
              <a:rPr lang="en-US" altLang="nl-NL" sz="2400" dirty="0" err="1">
                <a:latin typeface="+mj-lt"/>
              </a:rPr>
              <a:t>condities</a:t>
            </a:r>
            <a:r>
              <a:rPr lang="en-US" altLang="nl-NL" sz="2400" dirty="0">
                <a:latin typeface="+mj-lt"/>
              </a:rPr>
              <a:t> (</a:t>
            </a:r>
            <a:r>
              <a:rPr lang="en-US" altLang="nl-NL" sz="2400" dirty="0" err="1">
                <a:latin typeface="+mj-lt"/>
              </a:rPr>
              <a:t>zoals</a:t>
            </a:r>
            <a:r>
              <a:rPr lang="en-US" altLang="nl-NL" sz="2400" dirty="0">
                <a:latin typeface="+mj-lt"/>
              </a:rPr>
              <a:t> </a:t>
            </a:r>
            <a:r>
              <a:rPr lang="en-US" altLang="nl-NL" sz="2400" dirty="0" err="1">
                <a:latin typeface="+mj-lt"/>
              </a:rPr>
              <a:t>verondersteld</a:t>
            </a:r>
            <a:r>
              <a:rPr lang="en-US" altLang="nl-NL" sz="2400" dirty="0">
                <a:latin typeface="+mj-lt"/>
              </a:rPr>
              <a:t>) </a:t>
            </a:r>
            <a:r>
              <a:rPr lang="en-US" altLang="nl-NL" sz="2400" dirty="0" err="1">
                <a:latin typeface="+mj-lt"/>
              </a:rPr>
              <a:t>tijdens</a:t>
            </a:r>
            <a:r>
              <a:rPr lang="en-US" altLang="nl-NL" sz="2400" dirty="0">
                <a:latin typeface="+mj-lt"/>
              </a:rPr>
              <a:t> de </a:t>
            </a:r>
            <a:r>
              <a:rPr lang="en-US" altLang="nl-NL" sz="2400" dirty="0" err="1">
                <a:latin typeface="+mj-lt"/>
              </a:rPr>
              <a:t>vroege</a:t>
            </a:r>
            <a:r>
              <a:rPr lang="en-US" altLang="nl-NL" sz="2400" dirty="0">
                <a:latin typeface="+mj-lt"/>
              </a:rPr>
              <a:t> </a:t>
            </a:r>
            <a:r>
              <a:rPr lang="en-US" altLang="nl-NL" sz="2400" dirty="0" err="1">
                <a:latin typeface="+mj-lt"/>
              </a:rPr>
              <a:t>aarde</a:t>
            </a:r>
            <a:r>
              <a:rPr lang="en-US" altLang="nl-NL" sz="2400" dirty="0">
                <a:latin typeface="+mj-lt"/>
              </a:rPr>
              <a:t> </a:t>
            </a:r>
            <a:r>
              <a:rPr lang="en-US" altLang="nl-NL" sz="2400" dirty="0" err="1">
                <a:latin typeface="+mj-lt"/>
              </a:rPr>
              <a:t>geschikt</a:t>
            </a:r>
            <a:r>
              <a:rPr lang="en-US" altLang="nl-NL" sz="2400" dirty="0">
                <a:latin typeface="+mj-lt"/>
              </a:rPr>
              <a:t> </a:t>
            </a:r>
            <a:r>
              <a:rPr lang="en-US" altLang="nl-NL" sz="2400" dirty="0" err="1">
                <a:latin typeface="+mj-lt"/>
              </a:rPr>
              <a:t>voor</a:t>
            </a:r>
            <a:r>
              <a:rPr lang="en-US" altLang="nl-NL" sz="2400" dirty="0">
                <a:latin typeface="+mj-lt"/>
              </a:rPr>
              <a:t> de </a:t>
            </a:r>
            <a:r>
              <a:rPr lang="en-US" altLang="nl-NL" sz="2400" dirty="0" err="1">
                <a:latin typeface="+mj-lt"/>
              </a:rPr>
              <a:t>vorming</a:t>
            </a:r>
            <a:r>
              <a:rPr lang="en-US" altLang="nl-NL" sz="2400" dirty="0">
                <a:latin typeface="+mj-lt"/>
              </a:rPr>
              <a:t> van </a:t>
            </a:r>
            <a:r>
              <a:rPr lang="en-US" altLang="nl-NL" sz="2400" dirty="0" err="1">
                <a:latin typeface="+mj-lt"/>
              </a:rPr>
              <a:t>organische</a:t>
            </a:r>
            <a:r>
              <a:rPr lang="en-US" altLang="nl-NL" sz="2400" dirty="0">
                <a:latin typeface="+mj-lt"/>
              </a:rPr>
              <a:t> </a:t>
            </a:r>
            <a:r>
              <a:rPr lang="en-US" altLang="nl-NL" sz="2400" dirty="0" err="1">
                <a:latin typeface="+mj-lt"/>
              </a:rPr>
              <a:t>moleculen</a:t>
            </a:r>
            <a:r>
              <a:rPr lang="en-US" altLang="nl-NL" sz="2400" dirty="0">
                <a:latin typeface="+mj-lt"/>
              </a:rPr>
              <a:t>?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altLang="nl-NL" sz="2000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altLang="nl-NL" sz="2000" dirty="0">
              <a:latin typeface="+mj-lt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E4FF9EA-8144-4B6C-B6B0-B784DF801D17}" type="slidenum">
              <a:rPr lang="en-US" altLang="nl-NL" smtClean="0"/>
              <a:pPr/>
              <a:t>12</a:t>
            </a:fld>
            <a:endParaRPr lang="en-US" altLang="nl-NL"/>
          </a:p>
        </p:txBody>
      </p:sp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Miller – Urey experiment</a:t>
            </a:r>
          </a:p>
        </p:txBody>
      </p:sp>
      <p:grpSp>
        <p:nvGrpSpPr>
          <p:cNvPr id="93188" name="Group 4"/>
          <p:cNvGrpSpPr>
            <a:grpSpLocks/>
          </p:cNvGrpSpPr>
          <p:nvPr/>
        </p:nvGrpSpPr>
        <p:grpSpPr bwMode="auto">
          <a:xfrm>
            <a:off x="5076056" y="1988839"/>
            <a:ext cx="3734693" cy="4770475"/>
            <a:chOff x="1955800" y="549274"/>
            <a:chExt cx="5230813" cy="6375401"/>
          </a:xfrm>
        </p:grpSpPr>
        <p:pic>
          <p:nvPicPr>
            <p:cNvPr id="93190" name="Picture 25" descr="04_02MillerEarlyEarth-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1"/>
            <a:stretch>
              <a:fillRect/>
            </a:stretch>
          </p:blipFill>
          <p:spPr bwMode="auto">
            <a:xfrm>
              <a:off x="1955800" y="549274"/>
              <a:ext cx="5230813" cy="6375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191" name="Text Box 5"/>
            <p:cNvSpPr txBox="1">
              <a:spLocks noChangeArrowheads="1"/>
            </p:cNvSpPr>
            <p:nvPr/>
          </p:nvSpPr>
          <p:spPr bwMode="auto">
            <a:xfrm>
              <a:off x="5640388" y="549275"/>
              <a:ext cx="1512887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700">
                  <a:latin typeface="Arial" panose="020B0604020202020204" pitchFamily="34" charset="0"/>
                  <a:cs typeface="Arial" panose="020B0604020202020204" pitchFamily="34" charset="0"/>
                </a:rPr>
                <a:t>“Atmosphere”</a:t>
              </a:r>
            </a:p>
          </p:txBody>
        </p:sp>
        <p:sp>
          <p:nvSpPr>
            <p:cNvPr id="93192" name="Line 8"/>
            <p:cNvSpPr>
              <a:spLocks noChangeShapeType="1"/>
            </p:cNvSpPr>
            <p:nvPr/>
          </p:nvSpPr>
          <p:spPr bwMode="auto">
            <a:xfrm flipV="1">
              <a:off x="5641975" y="825500"/>
              <a:ext cx="269875" cy="2603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93" name="Line 9"/>
            <p:cNvSpPr>
              <a:spLocks noChangeShapeType="1"/>
            </p:cNvSpPr>
            <p:nvPr/>
          </p:nvSpPr>
          <p:spPr bwMode="auto">
            <a:xfrm flipV="1">
              <a:off x="6032500" y="1520825"/>
              <a:ext cx="279400" cy="2476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94" name="Line 10"/>
            <p:cNvSpPr>
              <a:spLocks noChangeShapeType="1"/>
            </p:cNvSpPr>
            <p:nvPr/>
          </p:nvSpPr>
          <p:spPr bwMode="auto">
            <a:xfrm flipV="1">
              <a:off x="5514975" y="2616200"/>
              <a:ext cx="292100" cy="1555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95" name="Text Box 11"/>
            <p:cNvSpPr txBox="1">
              <a:spLocks noChangeArrowheads="1"/>
            </p:cNvSpPr>
            <p:nvPr/>
          </p:nvSpPr>
          <p:spPr bwMode="auto">
            <a:xfrm>
              <a:off x="6100763" y="1254125"/>
              <a:ext cx="1017587" cy="234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700">
                  <a:latin typeface="Arial" panose="020B0604020202020204" pitchFamily="34" charset="0"/>
                  <a:cs typeface="Arial" panose="020B0604020202020204" pitchFamily="34" charset="0"/>
                </a:rPr>
                <a:t>Electrode</a:t>
              </a:r>
            </a:p>
          </p:txBody>
        </p:sp>
        <p:sp>
          <p:nvSpPr>
            <p:cNvPr id="93196" name="Text Box 12"/>
            <p:cNvSpPr txBox="1">
              <a:spLocks noChangeArrowheads="1"/>
            </p:cNvSpPr>
            <p:nvPr/>
          </p:nvSpPr>
          <p:spPr bwMode="auto">
            <a:xfrm>
              <a:off x="5840413" y="2479675"/>
              <a:ext cx="1211262" cy="263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700">
                  <a:latin typeface="Arial" panose="020B0604020202020204" pitchFamily="34" charset="0"/>
                  <a:cs typeface="Arial" panose="020B0604020202020204" pitchFamily="34" charset="0"/>
                </a:rPr>
                <a:t>Condenser</a:t>
              </a:r>
            </a:p>
          </p:txBody>
        </p:sp>
        <p:sp>
          <p:nvSpPr>
            <p:cNvPr id="93197" name="Text Box 13"/>
            <p:cNvSpPr txBox="1">
              <a:spLocks noChangeArrowheads="1"/>
            </p:cNvSpPr>
            <p:nvPr/>
          </p:nvSpPr>
          <p:spPr bwMode="auto">
            <a:xfrm>
              <a:off x="5091113" y="800100"/>
              <a:ext cx="407987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700">
                  <a:latin typeface="Arial" panose="020B0604020202020204" pitchFamily="34" charset="0"/>
                  <a:cs typeface="Arial" panose="020B0604020202020204" pitchFamily="34" charset="0"/>
                </a:rPr>
                <a:t>CH4</a:t>
              </a:r>
            </a:p>
          </p:txBody>
        </p:sp>
        <p:sp>
          <p:nvSpPr>
            <p:cNvPr id="93198" name="Text Box 15"/>
            <p:cNvSpPr txBox="1">
              <a:spLocks noChangeArrowheads="1"/>
            </p:cNvSpPr>
            <p:nvPr/>
          </p:nvSpPr>
          <p:spPr bwMode="auto">
            <a:xfrm rot="-1737391">
              <a:off x="5386388" y="1793875"/>
              <a:ext cx="239712" cy="263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700">
                  <a:latin typeface="Arial" panose="020B0604020202020204" pitchFamily="34" charset="0"/>
                  <a:cs typeface="Arial" panose="020B0604020202020204" pitchFamily="34" charset="0"/>
                </a:rPr>
                <a:t>H2</a:t>
              </a:r>
            </a:p>
          </p:txBody>
        </p:sp>
        <p:sp>
          <p:nvSpPr>
            <p:cNvPr id="93199" name="Text Box 16"/>
            <p:cNvSpPr txBox="1">
              <a:spLocks noChangeArrowheads="1"/>
            </p:cNvSpPr>
            <p:nvPr/>
          </p:nvSpPr>
          <p:spPr bwMode="auto">
            <a:xfrm rot="1615281">
              <a:off x="4857750" y="1782763"/>
              <a:ext cx="390525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700">
                  <a:latin typeface="Arial" panose="020B0604020202020204" pitchFamily="34" charset="0"/>
                  <a:cs typeface="Arial" panose="020B0604020202020204" pitchFamily="34" charset="0"/>
                </a:rPr>
                <a:t>NH3</a:t>
              </a:r>
            </a:p>
          </p:txBody>
        </p:sp>
        <p:sp>
          <p:nvSpPr>
            <p:cNvPr id="93200" name="Text Box 18"/>
            <p:cNvSpPr txBox="1">
              <a:spLocks noChangeArrowheads="1"/>
            </p:cNvSpPr>
            <p:nvPr/>
          </p:nvSpPr>
          <p:spPr bwMode="auto">
            <a:xfrm>
              <a:off x="3227388" y="1038225"/>
              <a:ext cx="1284287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700">
                  <a:latin typeface="Arial" panose="020B0604020202020204" pitchFamily="34" charset="0"/>
                  <a:cs typeface="Arial" panose="020B0604020202020204" pitchFamily="34" charset="0"/>
                </a:rPr>
                <a:t>Water vapor</a:t>
              </a:r>
            </a:p>
          </p:txBody>
        </p:sp>
        <p:sp>
          <p:nvSpPr>
            <p:cNvPr id="93201" name="Text Box 19"/>
            <p:cNvSpPr txBox="1">
              <a:spLocks noChangeArrowheads="1"/>
            </p:cNvSpPr>
            <p:nvPr/>
          </p:nvSpPr>
          <p:spPr bwMode="auto">
            <a:xfrm>
              <a:off x="3424238" y="3279775"/>
              <a:ext cx="1452562" cy="91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700" dirty="0">
                  <a:latin typeface="Arial" panose="020B0604020202020204" pitchFamily="34" charset="0"/>
                  <a:cs typeface="Arial" panose="020B0604020202020204" pitchFamily="34" charset="0"/>
                </a:rPr>
                <a:t>Cooled “rain”</a:t>
              </a:r>
              <a:br>
                <a:rPr lang="en-US" altLang="nl-NL" sz="17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nl-NL" sz="1700" dirty="0">
                  <a:latin typeface="Arial" panose="020B0604020202020204" pitchFamily="34" charset="0"/>
                  <a:cs typeface="Arial" panose="020B0604020202020204" pitchFamily="34" charset="0"/>
                </a:rPr>
                <a:t>containing</a:t>
              </a:r>
              <a:br>
                <a:rPr lang="en-US" altLang="nl-NL" sz="17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nl-NL" sz="1700" dirty="0">
                  <a:latin typeface="Arial" panose="020B0604020202020204" pitchFamily="34" charset="0"/>
                  <a:cs typeface="Arial" panose="020B0604020202020204" pitchFamily="34" charset="0"/>
                </a:rPr>
                <a:t>organic</a:t>
              </a:r>
              <a:br>
                <a:rPr lang="en-US" altLang="nl-NL" sz="17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nl-NL" sz="1700" dirty="0">
                  <a:latin typeface="Arial" panose="020B0604020202020204" pitchFamily="34" charset="0"/>
                  <a:cs typeface="Arial" panose="020B0604020202020204" pitchFamily="34" charset="0"/>
                </a:rPr>
                <a:t>molecules</a:t>
              </a:r>
            </a:p>
          </p:txBody>
        </p:sp>
        <p:sp>
          <p:nvSpPr>
            <p:cNvPr id="93202" name="Text Box 20"/>
            <p:cNvSpPr txBox="1">
              <a:spLocks noChangeArrowheads="1"/>
            </p:cNvSpPr>
            <p:nvPr/>
          </p:nvSpPr>
          <p:spPr bwMode="auto">
            <a:xfrm>
              <a:off x="6577013" y="3444875"/>
              <a:ext cx="601662" cy="44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700">
                  <a:latin typeface="Arial" panose="020B0604020202020204" pitchFamily="34" charset="0"/>
                  <a:cs typeface="Arial" panose="020B0604020202020204" pitchFamily="34" charset="0"/>
                </a:rPr>
                <a:t>Cold </a:t>
              </a:r>
              <a:br>
                <a:rPr lang="en-US" altLang="nl-NL" sz="170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nl-NL" sz="1700">
                  <a:latin typeface="Arial" panose="020B0604020202020204" pitchFamily="34" charset="0"/>
                  <a:cs typeface="Arial" panose="020B0604020202020204" pitchFamily="34" charset="0"/>
                </a:rPr>
                <a:t>water</a:t>
              </a:r>
            </a:p>
          </p:txBody>
        </p:sp>
        <p:sp>
          <p:nvSpPr>
            <p:cNvPr id="93203" name="Text Box 21"/>
            <p:cNvSpPr txBox="1">
              <a:spLocks noChangeArrowheads="1"/>
            </p:cNvSpPr>
            <p:nvPr/>
          </p:nvSpPr>
          <p:spPr bwMode="auto">
            <a:xfrm>
              <a:off x="2919413" y="6480175"/>
              <a:ext cx="3167062" cy="263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700">
                  <a:latin typeface="Arial" panose="020B0604020202020204" pitchFamily="34" charset="0"/>
                  <a:cs typeface="Arial" panose="020B0604020202020204" pitchFamily="34" charset="0"/>
                </a:rPr>
                <a:t>Sample for chemical analysis</a:t>
              </a:r>
            </a:p>
          </p:txBody>
        </p:sp>
        <p:sp>
          <p:nvSpPr>
            <p:cNvPr id="93204" name="Text Box 22"/>
            <p:cNvSpPr txBox="1">
              <a:spLocks noChangeArrowheads="1"/>
            </p:cNvSpPr>
            <p:nvPr/>
          </p:nvSpPr>
          <p:spPr bwMode="auto">
            <a:xfrm>
              <a:off x="3300413" y="5530850"/>
              <a:ext cx="66198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700">
                  <a:latin typeface="Arial" panose="020B0604020202020204" pitchFamily="34" charset="0"/>
                  <a:cs typeface="Arial" panose="020B0604020202020204" pitchFamily="34" charset="0"/>
                </a:rPr>
                <a:t>H2O </a:t>
              </a:r>
              <a:br>
                <a:rPr lang="en-US" altLang="nl-NL" sz="170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nl-NL" sz="1700">
                  <a:latin typeface="Arial" panose="020B0604020202020204" pitchFamily="34" charset="0"/>
                  <a:cs typeface="Arial" panose="020B0604020202020204" pitchFamily="34" charset="0"/>
                </a:rPr>
                <a:t>“sea”</a:t>
              </a:r>
            </a:p>
          </p:txBody>
        </p:sp>
        <p:sp>
          <p:nvSpPr>
            <p:cNvPr id="93205" name="Line 23"/>
            <p:cNvSpPr>
              <a:spLocks noChangeShapeType="1"/>
            </p:cNvSpPr>
            <p:nvPr/>
          </p:nvSpPr>
          <p:spPr bwMode="auto">
            <a:xfrm>
              <a:off x="4348163" y="4249738"/>
              <a:ext cx="909637" cy="6223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06" name="Line 24"/>
            <p:cNvSpPr>
              <a:spLocks noChangeShapeType="1"/>
            </p:cNvSpPr>
            <p:nvPr/>
          </p:nvSpPr>
          <p:spPr bwMode="auto">
            <a:xfrm>
              <a:off x="3233738" y="5214938"/>
              <a:ext cx="258762" cy="3222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395288" y="4359275"/>
            <a:ext cx="39258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altLang="nl-NL" b="1" dirty="0">
                <a:latin typeface="+mj-lt"/>
              </a:rPr>
              <a:t>onder bepaalde omstandigheden kunnen complexe </a:t>
            </a:r>
            <a:r>
              <a:rPr lang="nl-NL" altLang="nl-NL" b="1" dirty="0">
                <a:latin typeface="+mj-lt"/>
                <a:hlinkClick r:id="rId4" tooltip="Aminozuur"/>
              </a:rPr>
              <a:t>aminozuren</a:t>
            </a:r>
            <a:r>
              <a:rPr lang="nl-NL" altLang="nl-NL" b="1" dirty="0">
                <a:latin typeface="+mj-lt"/>
              </a:rPr>
              <a:t> spontaan ontstaan</a:t>
            </a:r>
            <a:endParaRPr lang="en-US" altLang="nl-NL" b="1" dirty="0">
              <a:latin typeface="+mj-lt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4153494" y="6536862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>
                <a:solidFill>
                  <a:schemeClr val="tx1"/>
                </a:solidFill>
              </a:rPr>
              <a:t>Figuur 4.2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2803148-8C70-4513-A98E-FBC356D9D787}" type="slidenum">
              <a:rPr lang="en-US" altLang="nl-NL" smtClean="0"/>
              <a:pPr/>
              <a:t>13</a:t>
            </a:fld>
            <a:endParaRPr lang="en-US" altLang="nl-NL"/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Maar…</a:t>
            </a:r>
          </a:p>
        </p:txBody>
      </p:sp>
      <p:sp>
        <p:nvSpPr>
          <p:cNvPr id="95236" name="Rectangle 1"/>
          <p:cNvSpPr>
            <a:spLocks noChangeArrowheads="1"/>
          </p:cNvSpPr>
          <p:nvPr/>
        </p:nvSpPr>
        <p:spPr bwMode="auto">
          <a:xfrm>
            <a:off x="395288" y="1916113"/>
            <a:ext cx="87487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>
                <a:solidFill>
                  <a:schemeClr val="tx1"/>
                </a:solidFill>
              </a:rPr>
              <a:t>De samenstelling van de oeratmosfeer blijkt anders geweest te zijn en bestond waarschijnlijk vooral uit </a:t>
            </a:r>
            <a:r>
              <a:rPr lang="en-US" altLang="nl-NL">
                <a:solidFill>
                  <a:schemeClr val="tx1"/>
                </a:solidFill>
                <a:hlinkClick r:id="rId3" tooltip="Stikstofgas"/>
              </a:rPr>
              <a:t>stikstofgas</a:t>
            </a:r>
            <a:r>
              <a:rPr lang="en-US" altLang="nl-NL">
                <a:solidFill>
                  <a:schemeClr val="tx1"/>
                </a:solidFill>
              </a:rPr>
              <a:t> en </a:t>
            </a:r>
            <a:r>
              <a:rPr lang="en-US" altLang="nl-NL">
                <a:solidFill>
                  <a:schemeClr val="tx1"/>
                </a:solidFill>
                <a:hlinkClick r:id="rId4" tooltip="Koolstofdioxide"/>
              </a:rPr>
              <a:t>koolstofdioxide</a:t>
            </a:r>
            <a:r>
              <a:rPr lang="en-US" altLang="nl-NL">
                <a:solidFill>
                  <a:schemeClr val="tx1"/>
                </a:solidFill>
              </a:rPr>
              <a:t> (neutraal)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4643438" y="3800475"/>
            <a:ext cx="40322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sz="1800" u="sng">
                <a:latin typeface="Arial" panose="020B0604020202020204" pitchFamily="34" charset="0"/>
                <a:cs typeface="Arial" panose="020B0604020202020204" pitchFamily="34" charset="0"/>
              </a:rPr>
              <a:t>Hoe is het leven op aarde begonnen?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sz="1800">
                <a:latin typeface="Arial" panose="020B0604020202020204" pitchFamily="34" charset="0"/>
                <a:cs typeface="Arial" panose="020B0604020202020204" pitchFamily="34" charset="0"/>
              </a:rPr>
              <a:t>Hydrothermal vents, vulkanen</a:t>
            </a:r>
          </a:p>
        </p:txBody>
      </p:sp>
      <p:pic>
        <p:nvPicPr>
          <p:cNvPr id="9523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768600"/>
            <a:ext cx="3341687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hoek 1"/>
          <p:cNvSpPr/>
          <p:nvPr/>
        </p:nvSpPr>
        <p:spPr>
          <a:xfrm>
            <a:off x="713895" y="6423839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nl-NL" sz="1200" dirty="0">
                <a:solidFill>
                  <a:srgbClr val="000000"/>
                </a:solidFill>
              </a:rPr>
              <a:t>Figuur 25.3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22E20C5-A012-4BD4-A35D-9AFE126ED468}" type="slidenum">
              <a:rPr lang="en-US" altLang="nl-NL" smtClean="0"/>
              <a:pPr/>
              <a:t>14</a:t>
            </a:fld>
            <a:endParaRPr lang="en-US" altLang="nl-NL"/>
          </a:p>
        </p:txBody>
      </p:sp>
      <p:sp>
        <p:nvSpPr>
          <p:cNvPr id="972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Macromoleculen</a:t>
            </a:r>
          </a:p>
        </p:txBody>
      </p:sp>
      <p:sp>
        <p:nvSpPr>
          <p:cNvPr id="97284" name="Rectangle 1"/>
          <p:cNvSpPr>
            <a:spLocks noChangeArrowheads="1"/>
          </p:cNvSpPr>
          <p:nvPr/>
        </p:nvSpPr>
        <p:spPr bwMode="auto">
          <a:xfrm>
            <a:off x="576263" y="2222500"/>
            <a:ext cx="8748712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>
                <a:solidFill>
                  <a:schemeClr val="tx1"/>
                </a:solidFill>
              </a:rPr>
              <a:t>Polymeren mogelijk gemaakt vanuit monomeren in een warme omgeving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>
                <a:solidFill>
                  <a:schemeClr val="tx1"/>
                </a:solidFill>
              </a:rPr>
              <a:t>(heet zand, hete rotsen)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nl-NL">
              <a:solidFill>
                <a:schemeClr val="tx1"/>
              </a:solidFill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nl-NL">
              <a:solidFill>
                <a:schemeClr val="tx1"/>
              </a:solidFill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nl-NL">
              <a:solidFill>
                <a:schemeClr val="tx1"/>
              </a:solidFill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>
                <a:solidFill>
                  <a:schemeClr val="tx1"/>
                </a:solidFill>
              </a:rPr>
              <a:t>Eiwitten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nl-NL">
              <a:solidFill>
                <a:schemeClr val="tx1"/>
              </a:solidFill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nl-NL">
              <a:solidFill>
                <a:schemeClr val="tx1"/>
              </a:solidFill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>
                <a:solidFill>
                  <a:schemeClr val="tx1"/>
                </a:solidFill>
              </a:rPr>
              <a:t>Nucleinezuren 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nl-NL">
              <a:solidFill>
                <a:schemeClr val="tx1"/>
              </a:solidFill>
            </a:endParaRPr>
          </a:p>
        </p:txBody>
      </p:sp>
      <p:pic>
        <p:nvPicPr>
          <p:cNvPr id="97285" name="Picture 21" descr="05_18_Lysozyme-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 bwMode="auto">
          <a:xfrm>
            <a:off x="4670425" y="3060260"/>
            <a:ext cx="4273550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9D9C580-27FB-428D-8429-5C6741F702BC}" type="slidenum">
              <a:rPr lang="en-US" altLang="nl-NL" smtClean="0"/>
              <a:pPr/>
              <a:t>15</a:t>
            </a:fld>
            <a:endParaRPr lang="en-US" altLang="nl-NL"/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Protocellen</a:t>
            </a:r>
          </a:p>
        </p:txBody>
      </p:sp>
      <p:sp>
        <p:nvSpPr>
          <p:cNvPr id="2" name="Rectangle 1"/>
          <p:cNvSpPr/>
          <p:nvPr/>
        </p:nvSpPr>
        <p:spPr>
          <a:xfrm>
            <a:off x="179388" y="1989138"/>
            <a:ext cx="8748712" cy="52006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altLang="nl-NL" sz="2200" b="1" dirty="0">
                <a:solidFill>
                  <a:schemeClr val="tx1"/>
                </a:solidFill>
              </a:rPr>
              <a:t>Opdracht </a:t>
            </a:r>
            <a:r>
              <a:rPr lang="nl-NL" altLang="nl-NL" sz="2200" b="1" dirty="0" err="1">
                <a:solidFill>
                  <a:schemeClr val="tx1"/>
                </a:solidFill>
              </a:rPr>
              <a:t>Protocellen</a:t>
            </a:r>
            <a:endParaRPr lang="nl-NL" altLang="nl-NL" sz="2200" b="1" dirty="0">
              <a:solidFill>
                <a:schemeClr val="tx1"/>
              </a:solidFill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altLang="nl-NL" sz="2200" dirty="0">
              <a:solidFill>
                <a:schemeClr val="tx1"/>
              </a:solidFill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altLang="nl-NL" sz="2200" dirty="0">
                <a:solidFill>
                  <a:schemeClr val="tx1"/>
                </a:solidFill>
              </a:rPr>
              <a:t>Lees de paragraaf over </a:t>
            </a:r>
            <a:r>
              <a:rPr lang="nl-NL" altLang="nl-NL" sz="2200" dirty="0" err="1">
                <a:solidFill>
                  <a:schemeClr val="tx1"/>
                </a:solidFill>
              </a:rPr>
              <a:t>protocellen</a:t>
            </a:r>
            <a:r>
              <a:rPr lang="nl-NL" altLang="nl-NL" sz="2200" dirty="0">
                <a:solidFill>
                  <a:schemeClr val="tx1"/>
                </a:solidFill>
              </a:rPr>
              <a:t> </a:t>
            </a:r>
            <a:r>
              <a:rPr lang="nl-NL" altLang="nl-NL" sz="2200" dirty="0" err="1">
                <a:solidFill>
                  <a:schemeClr val="tx1"/>
                </a:solidFill>
              </a:rPr>
              <a:t>blz</a:t>
            </a:r>
            <a:r>
              <a:rPr lang="nl-NL" altLang="nl-NL" sz="2200" dirty="0">
                <a:solidFill>
                  <a:schemeClr val="tx1"/>
                </a:solidFill>
              </a:rPr>
              <a:t> </a:t>
            </a:r>
            <a:r>
              <a:rPr lang="nl-NL" altLang="nl-NL" sz="2200" dirty="0" smtClean="0">
                <a:solidFill>
                  <a:schemeClr val="tx1"/>
                </a:solidFill>
              </a:rPr>
              <a:t>583.</a:t>
            </a:r>
            <a:endParaRPr lang="nl-NL" altLang="nl-NL" sz="2200" dirty="0">
              <a:solidFill>
                <a:schemeClr val="tx1"/>
              </a:solidFill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altLang="nl-NL" sz="2200" dirty="0">
              <a:solidFill>
                <a:schemeClr val="tx1"/>
              </a:solidFill>
            </a:endParaRPr>
          </a:p>
          <a:p>
            <a:pPr marL="342900" indent="-342900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AutoNum type="arabicPeriod"/>
              <a:defRPr/>
            </a:pPr>
            <a:r>
              <a:rPr lang="nl-NL" altLang="nl-NL" sz="2200" dirty="0">
                <a:solidFill>
                  <a:schemeClr val="tx1"/>
                </a:solidFill>
              </a:rPr>
              <a:t>Geef een duidelijke omschrijving van een </a:t>
            </a:r>
            <a:r>
              <a:rPr lang="nl-NL" altLang="nl-NL" sz="2200" dirty="0" err="1">
                <a:solidFill>
                  <a:schemeClr val="tx1"/>
                </a:solidFill>
              </a:rPr>
              <a:t>protocel</a:t>
            </a:r>
            <a:r>
              <a:rPr lang="nl-NL" altLang="nl-NL" sz="2200" dirty="0">
                <a:solidFill>
                  <a:schemeClr val="tx1"/>
                </a:solidFill>
              </a:rPr>
              <a:t>?</a:t>
            </a:r>
          </a:p>
          <a:p>
            <a:pPr marL="342900" indent="-342900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AutoNum type="arabicPeriod"/>
              <a:defRPr/>
            </a:pPr>
            <a:r>
              <a:rPr lang="nl-NL" altLang="nl-NL" sz="2200" dirty="0">
                <a:solidFill>
                  <a:schemeClr val="tx1"/>
                </a:solidFill>
              </a:rPr>
              <a:t>Een organisme moet 2 belangrijke functies kunnen uitvoeren, welke 2 zijn dit?</a:t>
            </a:r>
          </a:p>
          <a:p>
            <a:pPr marL="342900" indent="-342900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AutoNum type="arabicPeriod"/>
              <a:defRPr/>
            </a:pPr>
            <a:r>
              <a:rPr lang="nl-NL" altLang="nl-NL" sz="2200" dirty="0">
                <a:solidFill>
                  <a:schemeClr val="tx1"/>
                </a:solidFill>
              </a:rPr>
              <a:t>Geef de definitie van deze 2 processen.</a:t>
            </a:r>
          </a:p>
          <a:p>
            <a:pPr marL="342900" indent="-342900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AutoNum type="arabicPeriod"/>
              <a:defRPr/>
            </a:pPr>
            <a:r>
              <a:rPr lang="nl-NL" altLang="nl-NL" sz="2200" dirty="0">
                <a:solidFill>
                  <a:schemeClr val="tx1"/>
                </a:solidFill>
              </a:rPr>
              <a:t>Welk voorbeeld van een </a:t>
            </a:r>
            <a:r>
              <a:rPr lang="nl-NL" altLang="nl-NL" sz="2200" dirty="0" err="1">
                <a:solidFill>
                  <a:schemeClr val="tx1"/>
                </a:solidFill>
              </a:rPr>
              <a:t>protocel</a:t>
            </a:r>
            <a:r>
              <a:rPr lang="nl-NL" altLang="nl-NL" sz="2200" dirty="0">
                <a:solidFill>
                  <a:schemeClr val="tx1"/>
                </a:solidFill>
              </a:rPr>
              <a:t> wordt genoemd in de tekst?</a:t>
            </a:r>
          </a:p>
          <a:p>
            <a:pPr marL="342900" indent="-342900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AutoNum type="arabicPeriod"/>
              <a:defRPr/>
            </a:pPr>
            <a:r>
              <a:rPr lang="nl-NL" altLang="nl-NL" sz="2200" dirty="0">
                <a:solidFill>
                  <a:schemeClr val="tx1"/>
                </a:solidFill>
              </a:rPr>
              <a:t>Beschrijf in eigen woorden wat te zien is in figuur 25.4C en wat de betekenis hiervan is. 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altLang="nl-NL" dirty="0">
              <a:solidFill>
                <a:schemeClr val="tx1"/>
              </a:solidFill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b="1" dirty="0">
                <a:solidFill>
                  <a:schemeClr val="tx1"/>
                </a:solidFill>
              </a:rPr>
              <a:t>Deling van een </a:t>
            </a:r>
            <a:r>
              <a:rPr lang="nl-NL" b="1" dirty="0" err="1">
                <a:solidFill>
                  <a:schemeClr val="tx1"/>
                </a:solidFill>
              </a:rPr>
              <a:t>protocel</a:t>
            </a:r>
            <a:r>
              <a:rPr lang="nl-NL" b="1" dirty="0">
                <a:solidFill>
                  <a:schemeClr val="tx1"/>
                </a:solidFill>
              </a:rPr>
              <a:t> (en andere uitleg) </a:t>
            </a:r>
            <a:r>
              <a:rPr lang="nl-NL" altLang="nl-NL" dirty="0">
                <a:solidFill>
                  <a:srgbClr val="FF0000"/>
                </a:solidFill>
                <a:latin typeface="+mj-lt"/>
                <a:hlinkClick r:id="rId3"/>
              </a:rPr>
              <a:t>http://exploringorigins.org/protocells.html</a:t>
            </a:r>
            <a:endParaRPr lang="nl-NL" altLang="nl-NL" dirty="0">
              <a:solidFill>
                <a:srgbClr val="FF0000"/>
              </a:solidFill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b="1" dirty="0">
              <a:solidFill>
                <a:srgbClr val="FF33CC"/>
              </a:solidFill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dirty="0">
              <a:solidFill>
                <a:schemeClr val="tx1"/>
              </a:solidFill>
            </a:endParaRPr>
          </a:p>
        </p:txBody>
      </p:sp>
      <p:pic>
        <p:nvPicPr>
          <p:cNvPr id="993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31"/>
          <a:stretch>
            <a:fillRect/>
          </a:stretch>
        </p:blipFill>
        <p:spPr bwMode="auto">
          <a:xfrm>
            <a:off x="6388100" y="25400"/>
            <a:ext cx="2752725" cy="324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334" name="Rectangle 1"/>
          <p:cNvSpPr>
            <a:spLocks noChangeArrowheads="1"/>
          </p:cNvSpPr>
          <p:nvPr/>
        </p:nvSpPr>
        <p:spPr bwMode="auto">
          <a:xfrm>
            <a:off x="787400" y="56896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18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8181908" y="3214551"/>
            <a:ext cx="9589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200" dirty="0">
                <a:solidFill>
                  <a:schemeClr val="tx1"/>
                </a:solidFill>
              </a:rPr>
              <a:t>Figuur 25.4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B8854D8-6203-45E8-B9EF-D2DA97ACA025}" type="slidenum">
              <a:rPr lang="en-US" altLang="nl-NL" smtClean="0"/>
              <a:pPr/>
              <a:t>16</a:t>
            </a:fld>
            <a:endParaRPr lang="en-US" altLang="nl-NL"/>
          </a:p>
        </p:txBody>
      </p:sp>
      <p:sp>
        <p:nvSpPr>
          <p:cNvPr id="1013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Zelfreplicatie</a:t>
            </a:r>
          </a:p>
        </p:txBody>
      </p:sp>
      <p:pic>
        <p:nvPicPr>
          <p:cNvPr id="101380" name="Picture 2" descr="26_05Ribiozyme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38" y="1897063"/>
            <a:ext cx="4349750" cy="38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4241800" y="5802313"/>
            <a:ext cx="5083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dirty="0" err="1">
                <a:latin typeface="+mj-lt"/>
              </a:rPr>
              <a:t>een</a:t>
            </a:r>
            <a:r>
              <a:rPr lang="en-US" altLang="nl-NL" dirty="0">
                <a:latin typeface="+mj-lt"/>
              </a:rPr>
              <a:t> RNA </a:t>
            </a:r>
            <a:r>
              <a:rPr lang="en-US" altLang="nl-NL" dirty="0" err="1">
                <a:latin typeface="+mj-lt"/>
              </a:rPr>
              <a:t>molecuul</a:t>
            </a:r>
            <a:r>
              <a:rPr lang="en-US" altLang="nl-NL" dirty="0">
                <a:latin typeface="+mj-lt"/>
              </a:rPr>
              <a:t> </a:t>
            </a:r>
            <a:r>
              <a:rPr lang="en-US" altLang="nl-NL" dirty="0" err="1">
                <a:latin typeface="+mj-lt"/>
              </a:rPr>
              <a:t>kan</a:t>
            </a:r>
            <a:r>
              <a:rPr lang="en-US" altLang="nl-NL" dirty="0">
                <a:latin typeface="+mj-lt"/>
              </a:rPr>
              <a:t> </a:t>
            </a:r>
            <a:r>
              <a:rPr lang="en-US" altLang="nl-NL" dirty="0" err="1">
                <a:latin typeface="+mj-lt"/>
              </a:rPr>
              <a:t>zichzelf</a:t>
            </a:r>
            <a:r>
              <a:rPr lang="en-US" altLang="nl-NL" dirty="0">
                <a:latin typeface="+mj-lt"/>
              </a:rPr>
              <a:t> (</a:t>
            </a:r>
            <a:r>
              <a:rPr lang="en-US" altLang="nl-NL" dirty="0" err="1">
                <a:latin typeface="+mj-lt"/>
              </a:rPr>
              <a:t>deels</a:t>
            </a:r>
            <a:r>
              <a:rPr lang="en-US" altLang="nl-NL" dirty="0">
                <a:latin typeface="+mj-lt"/>
              </a:rPr>
              <a:t>) </a:t>
            </a:r>
            <a:r>
              <a:rPr lang="en-US" altLang="nl-NL" dirty="0" err="1">
                <a:latin typeface="+mj-lt"/>
              </a:rPr>
              <a:t>kopieren</a:t>
            </a:r>
            <a:endParaRPr lang="en-US" altLang="nl-NL" dirty="0">
              <a:latin typeface="+mj-lt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74663" y="2851150"/>
            <a:ext cx="3887787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altLang="nl-NL" sz="2000" dirty="0" err="1">
                <a:latin typeface="+mj-lt"/>
              </a:rPr>
              <a:t>Ribozymen</a:t>
            </a:r>
            <a:r>
              <a:rPr lang="nl-NL" altLang="nl-NL" sz="2000" dirty="0">
                <a:latin typeface="+mj-lt"/>
              </a:rPr>
              <a:t>: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altLang="nl-NL" sz="2000" dirty="0">
                <a:latin typeface="+mj-lt"/>
              </a:rPr>
              <a:t>RNA functioneert als een enzym!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altLang="nl-NL" sz="2000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altLang="nl-NL" sz="2000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altLang="nl-NL" sz="2000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altLang="nl-NL" sz="2000" dirty="0">
                <a:latin typeface="+mj-lt"/>
                <a:hlinkClick r:id="rId4"/>
              </a:rPr>
              <a:t>Samenvattend</a:t>
            </a:r>
            <a:endParaRPr lang="nl-NL" altLang="nl-NL" sz="2000" dirty="0">
              <a:latin typeface="+mj-lt"/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7173342" y="6211969"/>
            <a:ext cx="19431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800" dirty="0">
                <a:solidFill>
                  <a:schemeClr val="tx1"/>
                </a:solidFill>
              </a:rPr>
              <a:t>https://slideplayer.com/slide/4656541/</a:t>
            </a:r>
          </a:p>
        </p:txBody>
      </p:sp>
      <p:sp>
        <p:nvSpPr>
          <p:cNvPr id="4" name="Rechthoek 3"/>
          <p:cNvSpPr/>
          <p:nvPr/>
        </p:nvSpPr>
        <p:spPr>
          <a:xfrm>
            <a:off x="492208" y="501015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nl-NL" b="1" dirty="0">
                <a:solidFill>
                  <a:srgbClr val="FF0000"/>
                </a:solidFill>
              </a:rPr>
              <a:t>De link </a:t>
            </a:r>
            <a:r>
              <a:rPr lang="en-US" altLang="nl-NL" b="1" dirty="0" err="1">
                <a:solidFill>
                  <a:srgbClr val="FF0000"/>
                </a:solidFill>
              </a:rPr>
              <a:t>naar</a:t>
            </a:r>
            <a:r>
              <a:rPr lang="en-US" altLang="nl-NL" b="1" dirty="0">
                <a:solidFill>
                  <a:srgbClr val="FF0000"/>
                </a:solidFill>
              </a:rPr>
              <a:t> het </a:t>
            </a:r>
            <a:r>
              <a:rPr lang="en-US" altLang="nl-NL" b="1" dirty="0" err="1">
                <a:solidFill>
                  <a:srgbClr val="FF0000"/>
                </a:solidFill>
              </a:rPr>
              <a:t>filmpje</a:t>
            </a:r>
            <a:r>
              <a:rPr lang="en-US" altLang="nl-NL" b="1" dirty="0">
                <a:solidFill>
                  <a:srgbClr val="FF0000"/>
                </a:solidFill>
              </a:rPr>
              <a:t> </a:t>
            </a:r>
            <a:r>
              <a:rPr lang="en-US" altLang="nl-NL" b="1" dirty="0" err="1">
                <a:solidFill>
                  <a:srgbClr val="FF0000"/>
                </a:solidFill>
              </a:rPr>
              <a:t>staat</a:t>
            </a:r>
            <a:r>
              <a:rPr lang="en-US" altLang="nl-NL" b="1" dirty="0">
                <a:solidFill>
                  <a:srgbClr val="FF0000"/>
                </a:solidFill>
              </a:rPr>
              <a:t> in de </a:t>
            </a:r>
            <a:r>
              <a:rPr lang="en-US" altLang="nl-NL" b="1" dirty="0" err="1">
                <a:solidFill>
                  <a:srgbClr val="FF0000"/>
                </a:solidFill>
              </a:rPr>
              <a:t>notitiebalk</a:t>
            </a:r>
            <a:endParaRPr lang="nl-NL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F7A5C0B-E5FC-4EFB-9F60-31E7D1E4041B}" type="slidenum">
              <a:rPr lang="en-US" altLang="nl-NL" smtClean="0"/>
              <a:pPr/>
              <a:t>17</a:t>
            </a:fld>
            <a:endParaRPr lang="en-US" altLang="nl-NL"/>
          </a:p>
        </p:txBody>
      </p:sp>
      <p:sp>
        <p:nvSpPr>
          <p:cNvPr id="10342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" y="-88900"/>
            <a:ext cx="7793038" cy="925513"/>
          </a:xfrm>
        </p:spPr>
        <p:txBody>
          <a:bodyPr/>
          <a:lstStyle/>
          <a:p>
            <a:pPr eaLnBrk="1" hangingPunct="1"/>
            <a:r>
              <a:rPr lang="nl-NL" altLang="nl-NL" sz="3600"/>
              <a:t>Fossiele studies</a:t>
            </a:r>
          </a:p>
        </p:txBody>
      </p:sp>
      <p:pic>
        <p:nvPicPr>
          <p:cNvPr id="103428" name="Picture 2" descr="25_04-FossilTimeline0-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325" y="300038"/>
            <a:ext cx="5670550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9" name="Text Box 4"/>
          <p:cNvSpPr txBox="1">
            <a:spLocks noChangeArrowheads="1"/>
          </p:cNvSpPr>
          <p:nvPr/>
        </p:nvSpPr>
        <p:spPr bwMode="auto">
          <a:xfrm>
            <a:off x="6218238" y="361950"/>
            <a:ext cx="547687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</a:p>
        </p:txBody>
      </p:sp>
      <p:sp>
        <p:nvSpPr>
          <p:cNvPr id="103430" name="Text Box 5"/>
          <p:cNvSpPr txBox="1">
            <a:spLocks noChangeArrowheads="1"/>
          </p:cNvSpPr>
          <p:nvPr/>
        </p:nvSpPr>
        <p:spPr bwMode="auto">
          <a:xfrm>
            <a:off x="3644900" y="1101725"/>
            <a:ext cx="769938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 i="1">
                <a:latin typeface="Arial" panose="020B0604020202020204" pitchFamily="34" charset="0"/>
                <a:cs typeface="Arial" panose="020B0604020202020204" pitchFamily="34" charset="0"/>
              </a:rPr>
              <a:t>Dimetrodon</a:t>
            </a:r>
          </a:p>
        </p:txBody>
      </p:sp>
      <p:sp>
        <p:nvSpPr>
          <p:cNvPr id="103431" name="Text Box 6"/>
          <p:cNvSpPr txBox="1">
            <a:spLocks noChangeArrowheads="1"/>
          </p:cNvSpPr>
          <p:nvPr/>
        </p:nvSpPr>
        <p:spPr bwMode="auto">
          <a:xfrm>
            <a:off x="4219575" y="3951288"/>
            <a:ext cx="1296988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 i="1">
                <a:latin typeface="Arial" panose="020B0604020202020204" pitchFamily="34" charset="0"/>
                <a:cs typeface="Arial" panose="020B0604020202020204" pitchFamily="34" charset="0"/>
              </a:rPr>
              <a:t>Coccosteus cuspidatus</a:t>
            </a:r>
            <a:endParaRPr lang="en-US" altLang="nl-NL" sz="9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432" name="Text Box 7"/>
          <p:cNvSpPr txBox="1">
            <a:spLocks noChangeArrowheads="1"/>
          </p:cNvSpPr>
          <p:nvPr/>
        </p:nvSpPr>
        <p:spPr bwMode="auto">
          <a:xfrm>
            <a:off x="5343525" y="6364288"/>
            <a:ext cx="7889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>
                <a:latin typeface="Arial" panose="020B0604020202020204" pitchFamily="34" charset="0"/>
                <a:cs typeface="Arial" panose="020B0604020202020204" pitchFamily="34" charset="0"/>
              </a:rPr>
              <a:t>Fossilized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>
                <a:latin typeface="Arial" panose="020B0604020202020204" pitchFamily="34" charset="0"/>
                <a:cs typeface="Arial" panose="020B0604020202020204" pitchFamily="34" charset="0"/>
              </a:rPr>
              <a:t>stromatolite</a:t>
            </a:r>
          </a:p>
        </p:txBody>
      </p:sp>
      <p:sp>
        <p:nvSpPr>
          <p:cNvPr id="103433" name="Text Box 8"/>
          <p:cNvSpPr txBox="1">
            <a:spLocks noChangeArrowheads="1"/>
          </p:cNvSpPr>
          <p:nvPr/>
        </p:nvSpPr>
        <p:spPr bwMode="auto">
          <a:xfrm>
            <a:off x="3946525" y="5710238"/>
            <a:ext cx="788988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>
                <a:latin typeface="Arial" panose="020B0604020202020204" pitchFamily="34" charset="0"/>
                <a:cs typeface="Arial" panose="020B0604020202020204" pitchFamily="34" charset="0"/>
              </a:rPr>
              <a:t>Stromatolites</a:t>
            </a:r>
          </a:p>
        </p:txBody>
      </p:sp>
      <p:sp>
        <p:nvSpPr>
          <p:cNvPr id="103434" name="Text Box 9"/>
          <p:cNvSpPr txBox="1">
            <a:spLocks noChangeArrowheads="1"/>
          </p:cNvSpPr>
          <p:nvPr/>
        </p:nvSpPr>
        <p:spPr bwMode="auto">
          <a:xfrm>
            <a:off x="6737350" y="5770563"/>
            <a:ext cx="8207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 i="1">
                <a:latin typeface="Arial" panose="020B0604020202020204" pitchFamily="34" charset="0"/>
                <a:cs typeface="Arial" panose="020B0604020202020204" pitchFamily="34" charset="0"/>
              </a:rPr>
              <a:t>Tappania, </a:t>
            </a:r>
            <a:r>
              <a:rPr lang="en-US" altLang="nl-NL" sz="900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>
                <a:latin typeface="Arial" panose="020B0604020202020204" pitchFamily="34" charset="0"/>
                <a:cs typeface="Arial" panose="020B0604020202020204" pitchFamily="34" charset="0"/>
              </a:rPr>
              <a:t>unicellular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>
                <a:latin typeface="Arial" panose="020B0604020202020204" pitchFamily="34" charset="0"/>
                <a:cs typeface="Arial" panose="020B0604020202020204" pitchFamily="34" charset="0"/>
              </a:rPr>
              <a:t>eukaryote</a:t>
            </a:r>
          </a:p>
        </p:txBody>
      </p:sp>
      <p:sp>
        <p:nvSpPr>
          <p:cNvPr id="103435" name="Text Box 10"/>
          <p:cNvSpPr txBox="1">
            <a:spLocks noChangeArrowheads="1"/>
          </p:cNvSpPr>
          <p:nvPr/>
        </p:nvSpPr>
        <p:spPr bwMode="auto">
          <a:xfrm>
            <a:off x="8512175" y="4586288"/>
            <a:ext cx="668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 i="1">
                <a:latin typeface="Arial" panose="020B0604020202020204" pitchFamily="34" charset="0"/>
                <a:cs typeface="Arial" panose="020B0604020202020204" pitchFamily="34" charset="0"/>
              </a:rPr>
              <a:t>Dickinsonia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 i="1">
                <a:latin typeface="Arial" panose="020B0604020202020204" pitchFamily="34" charset="0"/>
                <a:cs typeface="Arial" panose="020B0604020202020204" pitchFamily="34" charset="0"/>
              </a:rPr>
              <a:t>costata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nl-NL" sz="9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436" name="Text Box 11"/>
          <p:cNvSpPr txBox="1">
            <a:spLocks noChangeArrowheads="1"/>
          </p:cNvSpPr>
          <p:nvPr/>
        </p:nvSpPr>
        <p:spPr bwMode="auto">
          <a:xfrm>
            <a:off x="6753225" y="3748088"/>
            <a:ext cx="744538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 i="1">
                <a:latin typeface="Arial" panose="020B0604020202020204" pitchFamily="34" charset="0"/>
                <a:cs typeface="Arial" panose="020B0604020202020204" pitchFamily="34" charset="0"/>
              </a:rPr>
              <a:t>Hallucigenia</a:t>
            </a:r>
            <a:endParaRPr lang="en-US" altLang="nl-NL" sz="9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437" name="Text Box 12"/>
          <p:cNvSpPr txBox="1">
            <a:spLocks noChangeArrowheads="1"/>
          </p:cNvSpPr>
          <p:nvPr/>
        </p:nvSpPr>
        <p:spPr bwMode="auto">
          <a:xfrm>
            <a:off x="8397875" y="1836738"/>
            <a:ext cx="668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>
                <a:latin typeface="Arial" panose="020B0604020202020204" pitchFamily="34" charset="0"/>
                <a:cs typeface="Arial" panose="020B0604020202020204" pitchFamily="34" charset="0"/>
              </a:rPr>
              <a:t>Casts of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>
                <a:latin typeface="Arial" panose="020B0604020202020204" pitchFamily="34" charset="0"/>
                <a:cs typeface="Arial" panose="020B0604020202020204" pitchFamily="34" charset="0"/>
              </a:rPr>
              <a:t>ammonites</a:t>
            </a:r>
            <a:endParaRPr lang="en-US" altLang="nl-NL" sz="900" b="1" i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nl-NL" sz="9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438" name="Text Box 13"/>
          <p:cNvSpPr txBox="1">
            <a:spLocks noChangeArrowheads="1"/>
          </p:cNvSpPr>
          <p:nvPr/>
        </p:nvSpPr>
        <p:spPr bwMode="auto">
          <a:xfrm>
            <a:off x="7208838" y="320675"/>
            <a:ext cx="14128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 i="1">
                <a:latin typeface="Arial" panose="020B0604020202020204" pitchFamily="34" charset="0"/>
                <a:cs typeface="Arial" panose="020B0604020202020204" pitchFamily="34" charset="0"/>
              </a:rPr>
              <a:t>Rhomaleosaurus victor,</a:t>
            </a:r>
            <a:r>
              <a:rPr lang="en-US" altLang="nl-NL" sz="9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>
                <a:latin typeface="Arial" panose="020B0604020202020204" pitchFamily="34" charset="0"/>
                <a:cs typeface="Arial" panose="020B0604020202020204" pitchFamily="34" charset="0"/>
              </a:rPr>
              <a:t>a plesiosaur</a:t>
            </a:r>
          </a:p>
        </p:txBody>
      </p:sp>
      <p:sp>
        <p:nvSpPr>
          <p:cNvPr id="103439" name="Text Box 14"/>
          <p:cNvSpPr txBox="1">
            <a:spLocks noChangeArrowheads="1"/>
          </p:cNvSpPr>
          <p:nvPr/>
        </p:nvSpPr>
        <p:spPr bwMode="auto">
          <a:xfrm rot="-5435517">
            <a:off x="5966619" y="1108869"/>
            <a:ext cx="121602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>
                <a:latin typeface="Arial" panose="020B0604020202020204" pitchFamily="34" charset="0"/>
                <a:cs typeface="Arial" panose="020B0604020202020204" pitchFamily="34" charset="0"/>
              </a:rPr>
              <a:t>100 million years ago</a:t>
            </a:r>
          </a:p>
        </p:txBody>
      </p:sp>
      <p:sp>
        <p:nvSpPr>
          <p:cNvPr id="103440" name="Text Box 15"/>
          <p:cNvSpPr txBox="1">
            <a:spLocks noChangeArrowheads="1"/>
          </p:cNvSpPr>
          <p:nvPr/>
        </p:nvSpPr>
        <p:spPr bwMode="auto">
          <a:xfrm rot="-5381366">
            <a:off x="6460332" y="2216944"/>
            <a:ext cx="22225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</a:p>
        </p:txBody>
      </p:sp>
      <p:sp>
        <p:nvSpPr>
          <p:cNvPr id="103441" name="Text Box 16"/>
          <p:cNvSpPr txBox="1">
            <a:spLocks noChangeArrowheads="1"/>
          </p:cNvSpPr>
          <p:nvPr/>
        </p:nvSpPr>
        <p:spPr bwMode="auto">
          <a:xfrm rot="-5381366">
            <a:off x="6460332" y="1985169"/>
            <a:ext cx="22225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>
                <a:latin typeface="Arial" panose="020B0604020202020204" pitchFamily="34" charset="0"/>
                <a:cs typeface="Arial" panose="020B0604020202020204" pitchFamily="34" charset="0"/>
              </a:rPr>
              <a:t>175</a:t>
            </a:r>
          </a:p>
        </p:txBody>
      </p:sp>
      <p:sp>
        <p:nvSpPr>
          <p:cNvPr id="103442" name="Text Box 17"/>
          <p:cNvSpPr txBox="1">
            <a:spLocks noChangeArrowheads="1"/>
          </p:cNvSpPr>
          <p:nvPr/>
        </p:nvSpPr>
        <p:spPr bwMode="auto">
          <a:xfrm rot="-5381366">
            <a:off x="6468269" y="3140869"/>
            <a:ext cx="20637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>
                <a:latin typeface="Arial" panose="020B0604020202020204" pitchFamily="34" charset="0"/>
                <a:cs typeface="Arial" panose="020B0604020202020204" pitchFamily="34" charset="0"/>
              </a:rPr>
              <a:t>300</a:t>
            </a:r>
          </a:p>
        </p:txBody>
      </p:sp>
      <p:sp>
        <p:nvSpPr>
          <p:cNvPr id="103443" name="Text Box 18"/>
          <p:cNvSpPr txBox="1">
            <a:spLocks noChangeArrowheads="1"/>
          </p:cNvSpPr>
          <p:nvPr/>
        </p:nvSpPr>
        <p:spPr bwMode="auto">
          <a:xfrm rot="-5381366">
            <a:off x="6461919" y="2917031"/>
            <a:ext cx="22225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>
                <a:latin typeface="Arial" panose="020B0604020202020204" pitchFamily="34" charset="0"/>
                <a:cs typeface="Arial" panose="020B0604020202020204" pitchFamily="34" charset="0"/>
              </a:rPr>
              <a:t>270</a:t>
            </a:r>
          </a:p>
        </p:txBody>
      </p:sp>
      <p:sp>
        <p:nvSpPr>
          <p:cNvPr id="103444" name="Text Box 19"/>
          <p:cNvSpPr txBox="1">
            <a:spLocks noChangeArrowheads="1"/>
          </p:cNvSpPr>
          <p:nvPr/>
        </p:nvSpPr>
        <p:spPr bwMode="auto">
          <a:xfrm rot="-5381366">
            <a:off x="6463507" y="4033044"/>
            <a:ext cx="22225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</a:p>
        </p:txBody>
      </p:sp>
      <p:sp>
        <p:nvSpPr>
          <p:cNvPr id="103445" name="Text Box 20"/>
          <p:cNvSpPr txBox="1">
            <a:spLocks noChangeArrowheads="1"/>
          </p:cNvSpPr>
          <p:nvPr/>
        </p:nvSpPr>
        <p:spPr bwMode="auto">
          <a:xfrm rot="-5381366">
            <a:off x="6463507" y="3818731"/>
            <a:ext cx="22225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>
                <a:latin typeface="Arial" panose="020B0604020202020204" pitchFamily="34" charset="0"/>
                <a:cs typeface="Arial" panose="020B0604020202020204" pitchFamily="34" charset="0"/>
              </a:rPr>
              <a:t>375</a:t>
            </a:r>
          </a:p>
        </p:txBody>
      </p:sp>
      <p:sp>
        <p:nvSpPr>
          <p:cNvPr id="103446" name="Text Box 21"/>
          <p:cNvSpPr txBox="1">
            <a:spLocks noChangeArrowheads="1"/>
          </p:cNvSpPr>
          <p:nvPr/>
        </p:nvSpPr>
        <p:spPr bwMode="auto">
          <a:xfrm rot="-5381366">
            <a:off x="6461919" y="4904581"/>
            <a:ext cx="22225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>
                <a:latin typeface="Arial" panose="020B0604020202020204" pitchFamily="34" charset="0"/>
                <a:cs typeface="Arial" panose="020B0604020202020204" pitchFamily="34" charset="0"/>
              </a:rPr>
              <a:t>500</a:t>
            </a:r>
          </a:p>
        </p:txBody>
      </p:sp>
      <p:sp>
        <p:nvSpPr>
          <p:cNvPr id="103447" name="Text Box 22"/>
          <p:cNvSpPr txBox="1">
            <a:spLocks noChangeArrowheads="1"/>
          </p:cNvSpPr>
          <p:nvPr/>
        </p:nvSpPr>
        <p:spPr bwMode="auto">
          <a:xfrm rot="-5381366">
            <a:off x="6465094" y="5133181"/>
            <a:ext cx="22225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>
                <a:latin typeface="Arial" panose="020B0604020202020204" pitchFamily="34" charset="0"/>
                <a:cs typeface="Arial" panose="020B0604020202020204" pitchFamily="34" charset="0"/>
              </a:rPr>
              <a:t>525</a:t>
            </a:r>
          </a:p>
        </p:txBody>
      </p:sp>
      <p:sp>
        <p:nvSpPr>
          <p:cNvPr id="103448" name="Text Box 23"/>
          <p:cNvSpPr txBox="1">
            <a:spLocks noChangeArrowheads="1"/>
          </p:cNvSpPr>
          <p:nvPr/>
        </p:nvSpPr>
        <p:spPr bwMode="auto">
          <a:xfrm rot="-5381366">
            <a:off x="6466682" y="5469731"/>
            <a:ext cx="22225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>
                <a:latin typeface="Arial" panose="020B0604020202020204" pitchFamily="34" charset="0"/>
                <a:cs typeface="Arial" panose="020B0604020202020204" pitchFamily="34" charset="0"/>
              </a:rPr>
              <a:t>565</a:t>
            </a:r>
          </a:p>
        </p:txBody>
      </p:sp>
      <p:sp>
        <p:nvSpPr>
          <p:cNvPr id="103449" name="Text Box 24"/>
          <p:cNvSpPr txBox="1">
            <a:spLocks noChangeArrowheads="1"/>
          </p:cNvSpPr>
          <p:nvPr/>
        </p:nvSpPr>
        <p:spPr bwMode="auto">
          <a:xfrm rot="-5381366">
            <a:off x="6461919" y="5796756"/>
            <a:ext cx="22225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>
                <a:latin typeface="Arial" panose="020B0604020202020204" pitchFamily="34" charset="0"/>
                <a:cs typeface="Arial" panose="020B0604020202020204" pitchFamily="34" charset="0"/>
              </a:rPr>
              <a:t>600</a:t>
            </a:r>
          </a:p>
        </p:txBody>
      </p:sp>
      <p:sp>
        <p:nvSpPr>
          <p:cNvPr id="103450" name="Text Box 25"/>
          <p:cNvSpPr txBox="1">
            <a:spLocks noChangeArrowheads="1"/>
          </p:cNvSpPr>
          <p:nvPr/>
        </p:nvSpPr>
        <p:spPr bwMode="auto">
          <a:xfrm rot="-5381366">
            <a:off x="6249987" y="6323013"/>
            <a:ext cx="646113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900" b="1">
                <a:latin typeface="Arial" panose="020B0604020202020204" pitchFamily="34" charset="0"/>
                <a:cs typeface="Arial" panose="020B0604020202020204" pitchFamily="34" charset="0"/>
              </a:rPr>
              <a:t>3,500 1,500</a:t>
            </a:r>
          </a:p>
        </p:txBody>
      </p:sp>
      <p:sp>
        <p:nvSpPr>
          <p:cNvPr id="103451" name="Text Box 26"/>
          <p:cNvSpPr txBox="1">
            <a:spLocks noChangeArrowheads="1"/>
          </p:cNvSpPr>
          <p:nvPr/>
        </p:nvSpPr>
        <p:spPr bwMode="auto">
          <a:xfrm rot="5418635">
            <a:off x="7086600" y="5192713"/>
            <a:ext cx="363537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800" b="1">
                <a:latin typeface="Arial" panose="020B0604020202020204" pitchFamily="34" charset="0"/>
                <a:cs typeface="Arial" panose="020B0604020202020204" pitchFamily="34" charset="0"/>
              </a:rPr>
              <a:t>2.5 cm</a:t>
            </a:r>
          </a:p>
        </p:txBody>
      </p:sp>
      <p:sp>
        <p:nvSpPr>
          <p:cNvPr id="103452" name="Line 27"/>
          <p:cNvSpPr>
            <a:spLocks noChangeShapeType="1"/>
          </p:cNvSpPr>
          <p:nvPr/>
        </p:nvSpPr>
        <p:spPr bwMode="auto">
          <a:xfrm>
            <a:off x="7361238" y="5137150"/>
            <a:ext cx="0" cy="2206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53" name="Line 28"/>
          <p:cNvSpPr>
            <a:spLocks noChangeShapeType="1"/>
          </p:cNvSpPr>
          <p:nvPr/>
        </p:nvSpPr>
        <p:spPr bwMode="auto">
          <a:xfrm flipH="1">
            <a:off x="7327900" y="5130800"/>
            <a:ext cx="682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54" name="Line 29"/>
          <p:cNvSpPr>
            <a:spLocks noChangeShapeType="1"/>
          </p:cNvSpPr>
          <p:nvPr/>
        </p:nvSpPr>
        <p:spPr bwMode="auto">
          <a:xfrm flipH="1">
            <a:off x="7326313" y="5360988"/>
            <a:ext cx="682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55" name="Text Box 30"/>
          <p:cNvSpPr txBox="1">
            <a:spLocks noChangeArrowheads="1"/>
          </p:cNvSpPr>
          <p:nvPr/>
        </p:nvSpPr>
        <p:spPr bwMode="auto">
          <a:xfrm rot="18636">
            <a:off x="5830888" y="3802063"/>
            <a:ext cx="363537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4.5 cm</a:t>
            </a:r>
          </a:p>
        </p:txBody>
      </p:sp>
      <p:sp>
        <p:nvSpPr>
          <p:cNvPr id="103456" name="Line 31"/>
          <p:cNvSpPr>
            <a:spLocks noChangeShapeType="1"/>
          </p:cNvSpPr>
          <p:nvPr/>
        </p:nvSpPr>
        <p:spPr bwMode="auto">
          <a:xfrm rot="5400000" flipV="1">
            <a:off x="5995194" y="3706019"/>
            <a:ext cx="0" cy="176212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57" name="Line 32"/>
          <p:cNvSpPr>
            <a:spLocks noChangeShapeType="1"/>
          </p:cNvSpPr>
          <p:nvPr/>
        </p:nvSpPr>
        <p:spPr bwMode="auto">
          <a:xfrm rot="16200000" flipH="1">
            <a:off x="6055518" y="3790157"/>
            <a:ext cx="61913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58" name="Line 33"/>
          <p:cNvSpPr>
            <a:spLocks noChangeShapeType="1"/>
          </p:cNvSpPr>
          <p:nvPr/>
        </p:nvSpPr>
        <p:spPr bwMode="auto">
          <a:xfrm rot="16200000" flipH="1">
            <a:off x="5877718" y="3790157"/>
            <a:ext cx="61913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59" name="Text Box 34"/>
          <p:cNvSpPr txBox="1">
            <a:spLocks noChangeArrowheads="1"/>
          </p:cNvSpPr>
          <p:nvPr/>
        </p:nvSpPr>
        <p:spPr bwMode="auto">
          <a:xfrm rot="18636">
            <a:off x="8605838" y="4340225"/>
            <a:ext cx="252412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cm</a:t>
            </a:r>
          </a:p>
        </p:txBody>
      </p:sp>
      <p:sp>
        <p:nvSpPr>
          <p:cNvPr id="103460" name="Line 35"/>
          <p:cNvSpPr>
            <a:spLocks noChangeShapeType="1"/>
          </p:cNvSpPr>
          <p:nvPr/>
        </p:nvSpPr>
        <p:spPr bwMode="auto">
          <a:xfrm rot="5400000" flipV="1">
            <a:off x="8722519" y="4163219"/>
            <a:ext cx="0" cy="347662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61" name="Line 36"/>
          <p:cNvSpPr>
            <a:spLocks noChangeShapeType="1"/>
          </p:cNvSpPr>
          <p:nvPr/>
        </p:nvSpPr>
        <p:spPr bwMode="auto">
          <a:xfrm rot="16200000" flipH="1">
            <a:off x="8868568" y="4333082"/>
            <a:ext cx="61913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62" name="Line 37"/>
          <p:cNvSpPr>
            <a:spLocks noChangeShapeType="1"/>
          </p:cNvSpPr>
          <p:nvPr/>
        </p:nvSpPr>
        <p:spPr bwMode="auto">
          <a:xfrm rot="16200000" flipH="1">
            <a:off x="8519318" y="4333082"/>
            <a:ext cx="61913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63" name="AutoShape 38"/>
          <p:cNvSpPr>
            <a:spLocks noChangeArrowheads="1"/>
          </p:cNvSpPr>
          <p:nvPr/>
        </p:nvSpPr>
        <p:spPr bwMode="auto">
          <a:xfrm flipV="1">
            <a:off x="3522663" y="1117600"/>
            <a:ext cx="93662" cy="79375"/>
          </a:xfrm>
          <a:prstGeom prst="triangle">
            <a:avLst>
              <a:gd name="adj" fmla="val 50000"/>
            </a:avLst>
          </a:prstGeom>
          <a:solidFill>
            <a:srgbClr val="8AA0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464" name="AutoShape 39"/>
          <p:cNvSpPr>
            <a:spLocks noChangeArrowheads="1"/>
          </p:cNvSpPr>
          <p:nvPr/>
        </p:nvSpPr>
        <p:spPr bwMode="auto">
          <a:xfrm>
            <a:off x="4083050" y="3963988"/>
            <a:ext cx="93663" cy="79375"/>
          </a:xfrm>
          <a:prstGeom prst="triangle">
            <a:avLst>
              <a:gd name="adj" fmla="val 50000"/>
            </a:avLst>
          </a:prstGeom>
          <a:solidFill>
            <a:srgbClr val="8AA0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465" name="AutoShape 40"/>
          <p:cNvSpPr>
            <a:spLocks noChangeArrowheads="1"/>
          </p:cNvSpPr>
          <p:nvPr/>
        </p:nvSpPr>
        <p:spPr bwMode="auto">
          <a:xfrm>
            <a:off x="3829050" y="5729288"/>
            <a:ext cx="93663" cy="79375"/>
          </a:xfrm>
          <a:prstGeom prst="triangle">
            <a:avLst>
              <a:gd name="adj" fmla="val 50000"/>
            </a:avLst>
          </a:prstGeom>
          <a:solidFill>
            <a:srgbClr val="8AA0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466" name="AutoShape 41"/>
          <p:cNvSpPr>
            <a:spLocks noChangeArrowheads="1"/>
          </p:cNvSpPr>
          <p:nvPr/>
        </p:nvSpPr>
        <p:spPr bwMode="auto">
          <a:xfrm>
            <a:off x="5218113" y="6376988"/>
            <a:ext cx="93662" cy="79375"/>
          </a:xfrm>
          <a:prstGeom prst="triangle">
            <a:avLst>
              <a:gd name="adj" fmla="val 50000"/>
            </a:avLst>
          </a:prstGeom>
          <a:solidFill>
            <a:srgbClr val="8AA0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467" name="AutoShape 42"/>
          <p:cNvSpPr>
            <a:spLocks noChangeArrowheads="1"/>
          </p:cNvSpPr>
          <p:nvPr/>
        </p:nvSpPr>
        <p:spPr bwMode="auto">
          <a:xfrm flipV="1">
            <a:off x="7083425" y="333375"/>
            <a:ext cx="93663" cy="79375"/>
          </a:xfrm>
          <a:prstGeom prst="triangle">
            <a:avLst>
              <a:gd name="adj" fmla="val 50000"/>
            </a:avLst>
          </a:prstGeom>
          <a:solidFill>
            <a:srgbClr val="8AA0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468" name="AutoShape 43"/>
          <p:cNvSpPr>
            <a:spLocks noChangeArrowheads="1"/>
          </p:cNvSpPr>
          <p:nvPr/>
        </p:nvSpPr>
        <p:spPr bwMode="auto">
          <a:xfrm flipV="1">
            <a:off x="8272463" y="1852613"/>
            <a:ext cx="93662" cy="79375"/>
          </a:xfrm>
          <a:prstGeom prst="triangle">
            <a:avLst>
              <a:gd name="adj" fmla="val 50000"/>
            </a:avLst>
          </a:prstGeom>
          <a:solidFill>
            <a:srgbClr val="8AA0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469" name="AutoShape 44"/>
          <p:cNvSpPr>
            <a:spLocks noChangeArrowheads="1"/>
          </p:cNvSpPr>
          <p:nvPr/>
        </p:nvSpPr>
        <p:spPr bwMode="auto">
          <a:xfrm rot="-5400000" flipH="1" flipV="1">
            <a:off x="6652419" y="3756819"/>
            <a:ext cx="93663" cy="79375"/>
          </a:xfrm>
          <a:prstGeom prst="triangle">
            <a:avLst>
              <a:gd name="adj" fmla="val 50000"/>
            </a:avLst>
          </a:prstGeom>
          <a:solidFill>
            <a:srgbClr val="8AA0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470" name="AutoShape 45"/>
          <p:cNvSpPr>
            <a:spLocks noChangeArrowheads="1"/>
          </p:cNvSpPr>
          <p:nvPr/>
        </p:nvSpPr>
        <p:spPr bwMode="auto">
          <a:xfrm rot="5400000" flipV="1">
            <a:off x="8403432" y="4590256"/>
            <a:ext cx="93662" cy="79375"/>
          </a:xfrm>
          <a:prstGeom prst="triangle">
            <a:avLst>
              <a:gd name="adj" fmla="val 50000"/>
            </a:avLst>
          </a:prstGeom>
          <a:solidFill>
            <a:srgbClr val="8AA0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471" name="AutoShape 46"/>
          <p:cNvSpPr>
            <a:spLocks noChangeArrowheads="1"/>
          </p:cNvSpPr>
          <p:nvPr/>
        </p:nvSpPr>
        <p:spPr bwMode="auto">
          <a:xfrm rot="-5400000" flipH="1" flipV="1">
            <a:off x="6644481" y="5785644"/>
            <a:ext cx="93663" cy="79375"/>
          </a:xfrm>
          <a:prstGeom prst="triangle">
            <a:avLst>
              <a:gd name="adj" fmla="val 50000"/>
            </a:avLst>
          </a:prstGeom>
          <a:solidFill>
            <a:srgbClr val="8AA0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570288" y="6483350"/>
            <a:ext cx="1651000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73" name="TextBox 2"/>
          <p:cNvSpPr txBox="1">
            <a:spLocks noChangeArrowheads="1"/>
          </p:cNvSpPr>
          <p:nvPr/>
        </p:nvSpPr>
        <p:spPr bwMode="auto">
          <a:xfrm>
            <a:off x="7894638" y="6519863"/>
            <a:ext cx="2262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Figuur 25.5</a:t>
            </a:r>
          </a:p>
        </p:txBody>
      </p:sp>
      <p:sp>
        <p:nvSpPr>
          <p:cNvPr id="55" name="TextBox 1"/>
          <p:cNvSpPr txBox="1">
            <a:spLocks noChangeArrowheads="1"/>
          </p:cNvSpPr>
          <p:nvPr/>
        </p:nvSpPr>
        <p:spPr bwMode="auto">
          <a:xfrm>
            <a:off x="196850" y="3201988"/>
            <a:ext cx="31511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altLang="nl-NL" sz="2000" b="1" dirty="0">
                <a:solidFill>
                  <a:srgbClr val="FF0000"/>
                </a:solidFill>
                <a:latin typeface="+mj-lt"/>
              </a:rPr>
              <a:t>Wat is een nadeel van fossielen?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D901C2C-307B-4743-9A82-707000FDF19A}" type="slidenum">
              <a:rPr lang="en-US" altLang="nl-NL" smtClean="0"/>
              <a:pPr/>
              <a:t>18</a:t>
            </a:fld>
            <a:endParaRPr lang="en-US" altLang="nl-NL"/>
          </a:p>
        </p:txBody>
      </p:sp>
      <p:sp>
        <p:nvSpPr>
          <p:cNvPr id="1054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Geologisch  archief</a:t>
            </a:r>
          </a:p>
        </p:txBody>
      </p:sp>
      <p:pic>
        <p:nvPicPr>
          <p:cNvPr id="105476" name="Picture 5" descr="26_01GeologicalRecord_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7"/>
          <a:stretch>
            <a:fillRect/>
          </a:stretch>
        </p:blipFill>
        <p:spPr bwMode="auto">
          <a:xfrm>
            <a:off x="4551363" y="1557338"/>
            <a:ext cx="4557712" cy="528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7" name="Line 6"/>
          <p:cNvSpPr>
            <a:spLocks noChangeShapeType="1"/>
          </p:cNvSpPr>
          <p:nvPr/>
        </p:nvSpPr>
        <p:spPr bwMode="auto">
          <a:xfrm flipH="1" flipV="1">
            <a:off x="4427538" y="2276475"/>
            <a:ext cx="14287" cy="427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676275" y="3500438"/>
            <a:ext cx="31035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sz="2400" dirty="0" err="1">
                <a:latin typeface="+mj-lt"/>
              </a:rPr>
              <a:t>Evolutie</a:t>
            </a:r>
            <a:endParaRPr lang="en-US" altLang="nl-NL" sz="2400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sz="2400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sz="2400" dirty="0" err="1">
                <a:latin typeface="+mj-lt"/>
              </a:rPr>
              <a:t>Biologische</a:t>
            </a:r>
            <a:r>
              <a:rPr lang="en-US" altLang="nl-NL" sz="2400" dirty="0">
                <a:latin typeface="+mj-lt"/>
              </a:rPr>
              <a:t> </a:t>
            </a:r>
            <a:r>
              <a:rPr lang="en-US" altLang="nl-NL" sz="2400" dirty="0" err="1">
                <a:latin typeface="+mj-lt"/>
              </a:rPr>
              <a:t>diversiteit</a:t>
            </a:r>
            <a:endParaRPr lang="en-US" altLang="nl-NL" sz="2400" dirty="0">
              <a:latin typeface="+mj-lt"/>
            </a:endParaRPr>
          </a:p>
        </p:txBody>
      </p:sp>
      <p:sp>
        <p:nvSpPr>
          <p:cNvPr id="105479" name="TextBox 1"/>
          <p:cNvSpPr txBox="1">
            <a:spLocks noChangeArrowheads="1"/>
          </p:cNvSpPr>
          <p:nvPr/>
        </p:nvSpPr>
        <p:spPr bwMode="auto">
          <a:xfrm>
            <a:off x="4427538" y="6492875"/>
            <a:ext cx="25923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Tabel 25.1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DE4A41D-DC9B-4347-BF7C-43A9EBD8614A}" type="slidenum">
              <a:rPr lang="en-US" altLang="nl-NL" smtClean="0"/>
              <a:pPr/>
              <a:t>19</a:t>
            </a:fld>
            <a:endParaRPr lang="en-US" altLang="nl-NL"/>
          </a:p>
        </p:txBody>
      </p:sp>
      <p:sp>
        <p:nvSpPr>
          <p:cNvPr id="107523" name="Rectangle 2"/>
          <p:cNvSpPr>
            <a:spLocks noGrp="1" noChangeArrowheads="1"/>
          </p:cNvSpPr>
          <p:nvPr>
            <p:ph type="title"/>
          </p:nvPr>
        </p:nvSpPr>
        <p:spPr>
          <a:xfrm>
            <a:off x="1243013" y="214313"/>
            <a:ext cx="7793037" cy="1462087"/>
          </a:xfrm>
        </p:spPr>
        <p:txBody>
          <a:bodyPr/>
          <a:lstStyle/>
          <a:p>
            <a:pPr eaLnBrk="1" hangingPunct="1"/>
            <a:r>
              <a:rPr lang="nl-NL" altLang="nl-NL" sz="3600"/>
              <a:t>Belangrijke gebeurtenissen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68313" y="2060575"/>
            <a:ext cx="83232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b="1" dirty="0" err="1">
                <a:latin typeface="+mj-lt"/>
              </a:rPr>
              <a:t>Protocellen</a:t>
            </a:r>
            <a:r>
              <a:rPr lang="en-US" altLang="nl-NL" b="1" dirty="0">
                <a:latin typeface="+mj-lt"/>
              </a:rPr>
              <a:t> </a:t>
            </a:r>
            <a:r>
              <a:rPr lang="en-US" altLang="nl-NL" b="1" dirty="0">
                <a:latin typeface="+mj-lt"/>
                <a:sym typeface="Wingdings" pitchFamily="2" charset="2"/>
              </a:rPr>
              <a:t></a:t>
            </a:r>
            <a:r>
              <a:rPr lang="en-US" altLang="nl-NL" b="1" dirty="0">
                <a:latin typeface="+mj-lt"/>
              </a:rPr>
              <a:t> </a:t>
            </a:r>
            <a:r>
              <a:rPr lang="en-US" altLang="nl-NL" b="1" dirty="0" err="1">
                <a:latin typeface="+mj-lt"/>
              </a:rPr>
              <a:t>Prokaryoten</a:t>
            </a:r>
            <a:r>
              <a:rPr lang="en-US" altLang="nl-NL" b="1" dirty="0">
                <a:latin typeface="+mj-lt"/>
              </a:rPr>
              <a:t> </a:t>
            </a:r>
            <a:r>
              <a:rPr lang="en-US" altLang="nl-NL" b="1" dirty="0">
                <a:latin typeface="+mj-lt"/>
                <a:sym typeface="Wingdings" pitchFamily="2" charset="2"/>
              </a:rPr>
              <a:t> </a:t>
            </a:r>
            <a:r>
              <a:rPr lang="en-US" altLang="nl-NL" b="1" dirty="0" err="1">
                <a:latin typeface="+mj-lt"/>
                <a:sym typeface="Wingdings" pitchFamily="2" charset="2"/>
              </a:rPr>
              <a:t>Eukaryoten</a:t>
            </a:r>
            <a:r>
              <a:rPr lang="en-US" altLang="nl-NL" b="1" dirty="0">
                <a:latin typeface="+mj-lt"/>
                <a:sym typeface="Wingdings" pitchFamily="2" charset="2"/>
              </a:rPr>
              <a:t>  </a:t>
            </a:r>
            <a:r>
              <a:rPr lang="en-US" altLang="nl-NL" b="1" dirty="0" err="1">
                <a:latin typeface="+mj-lt"/>
                <a:sym typeface="Wingdings" pitchFamily="2" charset="2"/>
              </a:rPr>
              <a:t>Multicellulair</a:t>
            </a:r>
            <a:r>
              <a:rPr lang="en-US" altLang="nl-NL" b="1" dirty="0">
                <a:latin typeface="+mj-lt"/>
                <a:sym typeface="Wingdings" pitchFamily="2" charset="2"/>
              </a:rPr>
              <a:t>  </a:t>
            </a:r>
            <a:r>
              <a:rPr lang="en-US" altLang="nl-NL" b="1" dirty="0" err="1">
                <a:latin typeface="+mj-lt"/>
                <a:sym typeface="Wingdings" pitchFamily="2" charset="2"/>
              </a:rPr>
              <a:t>Landleven</a:t>
            </a:r>
            <a:endParaRPr lang="en-US" altLang="nl-NL" b="1" dirty="0">
              <a:latin typeface="+mj-lt"/>
            </a:endParaRPr>
          </a:p>
        </p:txBody>
      </p:sp>
      <p:pic>
        <p:nvPicPr>
          <p:cNvPr id="45061" name="Picture 6" descr="26_10EarthHistoryClock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908050"/>
            <a:ext cx="47529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460375" y="2952750"/>
            <a:ext cx="4471988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dirty="0">
                <a:latin typeface="+mj-lt"/>
              </a:rPr>
              <a:t>3,5 </a:t>
            </a:r>
            <a:r>
              <a:rPr lang="en-US" altLang="nl-NL" dirty="0" err="1">
                <a:latin typeface="+mj-lt"/>
              </a:rPr>
              <a:t>miljard</a:t>
            </a:r>
            <a:r>
              <a:rPr lang="en-US" altLang="nl-NL" dirty="0">
                <a:latin typeface="+mj-lt"/>
              </a:rPr>
              <a:t> </a:t>
            </a:r>
            <a:r>
              <a:rPr lang="en-US" altLang="nl-NL" dirty="0" err="1">
                <a:latin typeface="+mj-lt"/>
              </a:rPr>
              <a:t>jaar</a:t>
            </a:r>
            <a:r>
              <a:rPr lang="en-US" altLang="nl-NL" dirty="0">
                <a:latin typeface="+mj-lt"/>
              </a:rPr>
              <a:t> - </a:t>
            </a:r>
            <a:r>
              <a:rPr lang="en-US" altLang="nl-NL" dirty="0" err="1">
                <a:latin typeface="+mj-lt"/>
              </a:rPr>
              <a:t>fossielen</a:t>
            </a:r>
            <a:r>
              <a:rPr lang="en-US" altLang="nl-NL" dirty="0">
                <a:latin typeface="+mj-lt"/>
              </a:rPr>
              <a:t> 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b="1" dirty="0" err="1">
                <a:latin typeface="+mj-lt"/>
              </a:rPr>
              <a:t>stromatolieten</a:t>
            </a:r>
            <a:r>
              <a:rPr lang="en-US" altLang="nl-NL" dirty="0">
                <a:latin typeface="+mj-lt"/>
              </a:rPr>
              <a:t>: </a:t>
            </a:r>
            <a:r>
              <a:rPr lang="en-US" altLang="nl-NL" dirty="0" err="1">
                <a:latin typeface="+mj-lt"/>
              </a:rPr>
              <a:t>afzettingsgesteente</a:t>
            </a:r>
            <a:endParaRPr lang="en-US" altLang="nl-NL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dirty="0">
                <a:latin typeface="+mj-lt"/>
              </a:rPr>
              <a:t>(</a:t>
            </a:r>
            <a:r>
              <a:rPr lang="en-US" altLang="nl-NL" dirty="0" err="1">
                <a:latin typeface="+mj-lt"/>
              </a:rPr>
              <a:t>cyanobacteriën</a:t>
            </a:r>
            <a:r>
              <a:rPr lang="en-US" altLang="nl-NL" dirty="0">
                <a:latin typeface="+mj-lt"/>
              </a:rPr>
              <a:t> die het sediment </a:t>
            </a:r>
            <a:r>
              <a:rPr lang="en-US" altLang="nl-NL" dirty="0" err="1">
                <a:latin typeface="+mj-lt"/>
              </a:rPr>
              <a:t>invangen</a:t>
            </a:r>
            <a:r>
              <a:rPr lang="en-US" altLang="nl-NL" dirty="0">
                <a:latin typeface="+mj-lt"/>
              </a:rPr>
              <a:t>)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b="1" dirty="0" err="1">
                <a:solidFill>
                  <a:srgbClr val="FF0000"/>
                </a:solidFill>
                <a:latin typeface="+mj-lt"/>
              </a:rPr>
              <a:t>Prokaryoten</a:t>
            </a:r>
            <a:r>
              <a:rPr lang="en-US" altLang="nl-NL" dirty="0">
                <a:latin typeface="+mj-lt"/>
              </a:rPr>
              <a:t>: </a:t>
            </a:r>
            <a:r>
              <a:rPr lang="en-US" altLang="nl-NL" b="1" dirty="0" err="1">
                <a:solidFill>
                  <a:srgbClr val="FF0000"/>
                </a:solidFill>
                <a:latin typeface="+mj-lt"/>
              </a:rPr>
              <a:t>autotrofen</a:t>
            </a:r>
            <a:r>
              <a:rPr lang="en-US" altLang="nl-NL" dirty="0">
                <a:latin typeface="+mj-lt"/>
              </a:rPr>
              <a:t> (en later </a:t>
            </a:r>
            <a:r>
              <a:rPr lang="en-US" altLang="nl-NL" dirty="0" err="1">
                <a:latin typeface="+mj-lt"/>
              </a:rPr>
              <a:t>ook</a:t>
            </a:r>
            <a:r>
              <a:rPr lang="en-US" altLang="nl-NL" dirty="0">
                <a:latin typeface="+mj-lt"/>
              </a:rPr>
              <a:t> </a:t>
            </a:r>
            <a:r>
              <a:rPr lang="en-US" altLang="nl-NL" b="1" dirty="0" err="1">
                <a:solidFill>
                  <a:srgbClr val="FF0000"/>
                </a:solidFill>
                <a:latin typeface="+mj-lt"/>
              </a:rPr>
              <a:t>heterotrofen</a:t>
            </a:r>
            <a:r>
              <a:rPr lang="en-US" altLang="nl-NL" dirty="0">
                <a:latin typeface="+mj-lt"/>
              </a:rPr>
              <a:t>)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dirty="0" err="1">
                <a:latin typeface="+mj-lt"/>
              </a:rPr>
              <a:t>Figuur</a:t>
            </a:r>
            <a:r>
              <a:rPr lang="en-US" altLang="nl-NL" dirty="0">
                <a:latin typeface="+mj-lt"/>
              </a:rPr>
              <a:t> 25.8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43013" y="311150"/>
            <a:ext cx="7793037" cy="1462088"/>
          </a:xfrm>
        </p:spPr>
        <p:txBody>
          <a:bodyPr/>
          <a:lstStyle/>
          <a:p>
            <a:pPr eaLnBrk="1" hangingPunct="1"/>
            <a:r>
              <a:rPr lang="nl-NL" altLang="nl-NL" sz="3600" dirty="0"/>
              <a:t>Opdracht bij hoofdstuk 22</a:t>
            </a:r>
          </a:p>
        </p:txBody>
      </p:sp>
      <p:sp>
        <p:nvSpPr>
          <p:cNvPr id="77827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7204075" y="6284913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F38F645-52A0-4A40-9303-E590C6C23FB9}" type="slidenum">
              <a:rPr lang="en-US" altLang="nl-NL" smtClean="0"/>
              <a:pPr/>
              <a:t>2</a:t>
            </a:fld>
            <a:endParaRPr lang="en-US" altLang="nl-NL"/>
          </a:p>
        </p:txBody>
      </p:sp>
      <p:sp>
        <p:nvSpPr>
          <p:cNvPr id="77828" name="Rectangle 2"/>
          <p:cNvSpPr>
            <a:spLocks noChangeArrowheads="1"/>
          </p:cNvSpPr>
          <p:nvPr/>
        </p:nvSpPr>
        <p:spPr bwMode="auto">
          <a:xfrm>
            <a:off x="5148263" y="2030413"/>
            <a:ext cx="45720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sz="1000"/>
              <a:t>http://www.globalgallery.com/detail/375289/klimt-the-tree-of-life</a:t>
            </a:r>
          </a:p>
        </p:txBody>
      </p:sp>
      <p:sp>
        <p:nvSpPr>
          <p:cNvPr id="2" name="Rechthoek 1"/>
          <p:cNvSpPr/>
          <p:nvPr/>
        </p:nvSpPr>
        <p:spPr>
          <a:xfrm>
            <a:off x="467544" y="2276474"/>
            <a:ext cx="5688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nl-NL" dirty="0">
                <a:solidFill>
                  <a:schemeClr val="tx1"/>
                </a:solidFill>
              </a:rPr>
              <a:t>Lees de opdracht op </a:t>
            </a:r>
            <a:r>
              <a:rPr lang="nl-NL" altLang="nl-NL" dirty="0" err="1">
                <a:solidFill>
                  <a:schemeClr val="tx1"/>
                </a:solidFill>
              </a:rPr>
              <a:t>blz</a:t>
            </a:r>
            <a:r>
              <a:rPr lang="nl-NL" altLang="nl-NL" dirty="0">
                <a:solidFill>
                  <a:schemeClr val="tx1"/>
                </a:solidFill>
              </a:rPr>
              <a:t> </a:t>
            </a:r>
            <a:r>
              <a:rPr lang="nl-NL" altLang="nl-NL" dirty="0" smtClean="0">
                <a:solidFill>
                  <a:schemeClr val="tx1"/>
                </a:solidFill>
              </a:rPr>
              <a:t>538 </a:t>
            </a:r>
            <a:r>
              <a:rPr lang="nl-NL" altLang="nl-NL" dirty="0">
                <a:solidFill>
                  <a:schemeClr val="tx1"/>
                </a:solidFill>
              </a:rPr>
              <a:t>“</a:t>
            </a:r>
            <a:r>
              <a:rPr lang="nl-NL" altLang="nl-NL" dirty="0" err="1">
                <a:solidFill>
                  <a:schemeClr val="tx1"/>
                </a:solidFill>
              </a:rPr>
              <a:t>Scientific</a:t>
            </a:r>
            <a:r>
              <a:rPr lang="nl-NL" altLang="nl-NL" dirty="0">
                <a:solidFill>
                  <a:schemeClr val="tx1"/>
                </a:solidFill>
              </a:rPr>
              <a:t> skills </a:t>
            </a:r>
            <a:r>
              <a:rPr lang="nl-NL" altLang="nl-NL" dirty="0" err="1">
                <a:solidFill>
                  <a:schemeClr val="tx1"/>
                </a:solidFill>
              </a:rPr>
              <a:t>exercise</a:t>
            </a:r>
            <a:r>
              <a:rPr lang="nl-NL" altLang="nl-NL" dirty="0">
                <a:solidFill>
                  <a:schemeClr val="tx1"/>
                </a:solidFill>
              </a:rPr>
              <a:t>” en beantwoord de 5 vragen (</a:t>
            </a:r>
            <a:r>
              <a:rPr lang="nl-NL" altLang="nl-NL" dirty="0" err="1">
                <a:solidFill>
                  <a:schemeClr val="tx1"/>
                </a:solidFill>
              </a:rPr>
              <a:t>interpret</a:t>
            </a:r>
            <a:r>
              <a:rPr lang="nl-NL" altLang="nl-NL" dirty="0">
                <a:solidFill>
                  <a:schemeClr val="tx1"/>
                </a:solidFill>
              </a:rPr>
              <a:t> </a:t>
            </a:r>
            <a:r>
              <a:rPr lang="nl-NL" altLang="nl-NL" dirty="0" err="1">
                <a:solidFill>
                  <a:schemeClr val="tx1"/>
                </a:solidFill>
              </a:rPr>
              <a:t>the</a:t>
            </a:r>
            <a:r>
              <a:rPr lang="nl-NL" altLang="nl-NL" dirty="0">
                <a:solidFill>
                  <a:schemeClr val="tx1"/>
                </a:solidFill>
              </a:rPr>
              <a:t> data)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9" name="Picture 19" descr="26_UN02bSkillsExercise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2082800"/>
            <a:ext cx="2411413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20"/>
          <a:stretch>
            <a:fillRect/>
          </a:stretch>
        </p:blipFill>
        <p:spPr bwMode="auto">
          <a:xfrm>
            <a:off x="153988" y="4063667"/>
            <a:ext cx="8845550" cy="161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447230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C32EE6E-01CC-4CF5-B899-CB2020479C56}" type="slidenum">
              <a:rPr lang="en-US" altLang="nl-NL" smtClean="0"/>
              <a:pPr/>
              <a:t>20</a:t>
            </a:fld>
            <a:endParaRPr lang="en-US" altLang="nl-NL"/>
          </a:p>
        </p:txBody>
      </p:sp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Stromatolieten</a:t>
            </a:r>
          </a:p>
        </p:txBody>
      </p:sp>
      <p:pic>
        <p:nvPicPr>
          <p:cNvPr id="109572" name="Picture 7" descr="25_04bFossilTimeline-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1895475"/>
            <a:ext cx="6078537" cy="407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1268413" y="6034088"/>
            <a:ext cx="71739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altLang="nl-NL" sz="2000" dirty="0" err="1">
                <a:latin typeface="+mj-lt"/>
              </a:rPr>
              <a:t>Stromatolieten</a:t>
            </a:r>
            <a:r>
              <a:rPr lang="nl-NL" altLang="nl-NL" sz="2000" dirty="0">
                <a:latin typeface="+mj-lt"/>
              </a:rPr>
              <a:t>: Te vinden in warme en zout-rijke omgevingen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altLang="nl-NL" sz="2000" dirty="0">
                <a:latin typeface="+mj-lt"/>
              </a:rPr>
              <a:t>(laag van prokaryoten + laag sediment)</a:t>
            </a:r>
          </a:p>
        </p:txBody>
      </p:sp>
      <p:sp>
        <p:nvSpPr>
          <p:cNvPr id="2" name="Rechthoek 1"/>
          <p:cNvSpPr/>
          <p:nvPr/>
        </p:nvSpPr>
        <p:spPr>
          <a:xfrm>
            <a:off x="6084168" y="472514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dirty="0"/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dirty="0" err="1"/>
              <a:t>Figuur</a:t>
            </a:r>
            <a:r>
              <a:rPr lang="en-US" altLang="nl-NL" dirty="0"/>
              <a:t> 25.5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87A5CFD-BF67-4F39-B8ED-5F664C098218}" type="slidenum">
              <a:rPr lang="en-US" altLang="nl-NL" smtClean="0"/>
              <a:pPr/>
              <a:t>21</a:t>
            </a:fld>
            <a:endParaRPr lang="en-US" altLang="nl-NL"/>
          </a:p>
        </p:txBody>
      </p:sp>
      <p:sp>
        <p:nvSpPr>
          <p:cNvPr id="1116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Prokaryoten</a:t>
            </a:r>
          </a:p>
        </p:txBody>
      </p:sp>
      <p:grpSp>
        <p:nvGrpSpPr>
          <p:cNvPr id="111620" name="Group 5"/>
          <p:cNvGrpSpPr>
            <a:grpSpLocks/>
          </p:cNvGrpSpPr>
          <p:nvPr/>
        </p:nvGrpSpPr>
        <p:grpSpPr bwMode="auto">
          <a:xfrm>
            <a:off x="1303338" y="1989138"/>
            <a:ext cx="4373562" cy="4371975"/>
            <a:chOff x="1492250" y="136525"/>
            <a:chExt cx="6348413" cy="6584950"/>
          </a:xfrm>
        </p:grpSpPr>
        <p:pic>
          <p:nvPicPr>
            <p:cNvPr id="111621" name="Picture 2" descr="25_UN02InTextClockPro-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2250" y="136525"/>
              <a:ext cx="6157913" cy="6584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22" name="Text Box 4"/>
            <p:cNvSpPr txBox="1">
              <a:spLocks noChangeArrowheads="1"/>
            </p:cNvSpPr>
            <p:nvPr/>
          </p:nvSpPr>
          <p:spPr bwMode="auto">
            <a:xfrm>
              <a:off x="5932488" y="6099175"/>
              <a:ext cx="1908175" cy="17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Prokaryotes</a:t>
              </a:r>
            </a:p>
          </p:txBody>
        </p:sp>
        <p:sp>
          <p:nvSpPr>
            <p:cNvPr id="111623" name="Text Box 5"/>
            <p:cNvSpPr txBox="1">
              <a:spLocks noChangeArrowheads="1"/>
            </p:cNvSpPr>
            <p:nvPr/>
          </p:nvSpPr>
          <p:spPr bwMode="auto">
            <a:xfrm rot="2941670">
              <a:off x="3168651" y="4534241"/>
              <a:ext cx="1446212" cy="17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Billions of</a:t>
              </a:r>
            </a:p>
          </p:txBody>
        </p:sp>
        <p:sp>
          <p:nvSpPr>
            <p:cNvPr id="111624" name="Text Box 6"/>
            <p:cNvSpPr txBox="1">
              <a:spLocks noChangeArrowheads="1"/>
            </p:cNvSpPr>
            <p:nvPr/>
          </p:nvSpPr>
          <p:spPr bwMode="auto">
            <a:xfrm rot="-2627411">
              <a:off x="4365625" y="4573929"/>
              <a:ext cx="1446213" cy="172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years ago</a:t>
              </a:r>
            </a:p>
          </p:txBody>
        </p:sp>
        <p:sp>
          <p:nvSpPr>
            <p:cNvPr id="111625" name="Text Box 7"/>
            <p:cNvSpPr txBox="1">
              <a:spLocks noChangeArrowheads="1"/>
            </p:cNvSpPr>
            <p:nvPr/>
          </p:nvSpPr>
          <p:spPr bwMode="auto">
            <a:xfrm>
              <a:off x="5508625" y="3702051"/>
              <a:ext cx="260350" cy="259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11626" name="Text Box 8"/>
            <p:cNvSpPr txBox="1">
              <a:spLocks noChangeArrowheads="1"/>
            </p:cNvSpPr>
            <p:nvPr/>
          </p:nvSpPr>
          <p:spPr bwMode="auto">
            <a:xfrm>
              <a:off x="5106989" y="5051425"/>
              <a:ext cx="260350" cy="259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11627" name="Text Box 9"/>
            <p:cNvSpPr txBox="1">
              <a:spLocks noChangeArrowheads="1"/>
            </p:cNvSpPr>
            <p:nvPr/>
          </p:nvSpPr>
          <p:spPr bwMode="auto">
            <a:xfrm>
              <a:off x="3709988" y="5041900"/>
              <a:ext cx="260350" cy="259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1628" name="Text Box 10"/>
            <p:cNvSpPr txBox="1">
              <a:spLocks noChangeArrowheads="1"/>
            </p:cNvSpPr>
            <p:nvPr/>
          </p:nvSpPr>
          <p:spPr bwMode="auto">
            <a:xfrm>
              <a:off x="3259137" y="3676650"/>
              <a:ext cx="260350" cy="259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11629" name="Line 11"/>
            <p:cNvSpPr>
              <a:spLocks noChangeShapeType="1"/>
            </p:cNvSpPr>
            <p:nvPr/>
          </p:nvSpPr>
          <p:spPr bwMode="auto">
            <a:xfrm>
              <a:off x="5719763" y="5521325"/>
              <a:ext cx="1028700" cy="5349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AC02C66-4898-4A95-8164-0C8361C2B838}" type="slidenum">
              <a:rPr lang="en-US" altLang="nl-NL" smtClean="0"/>
              <a:pPr/>
              <a:t>22</a:t>
            </a:fld>
            <a:endParaRPr lang="en-US" altLang="nl-NL"/>
          </a:p>
        </p:txBody>
      </p:sp>
      <p:sp>
        <p:nvSpPr>
          <p:cNvPr id="1136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Fotosynthese en zuurstof revolutie</a:t>
            </a:r>
          </a:p>
        </p:txBody>
      </p:sp>
      <p:grpSp>
        <p:nvGrpSpPr>
          <p:cNvPr id="113668" name="Group 17"/>
          <p:cNvGrpSpPr>
            <a:grpSpLocks noChangeAspect="1"/>
          </p:cNvGrpSpPr>
          <p:nvPr/>
        </p:nvGrpSpPr>
        <p:grpSpPr bwMode="auto">
          <a:xfrm>
            <a:off x="2663825" y="1931988"/>
            <a:ext cx="3906838" cy="4608512"/>
            <a:chOff x="1787525" y="136525"/>
            <a:chExt cx="5581650" cy="6584950"/>
          </a:xfrm>
        </p:grpSpPr>
        <p:pic>
          <p:nvPicPr>
            <p:cNvPr id="113671" name="Picture 2" descr="25_UN03InTextClockOxy-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7525" y="136525"/>
              <a:ext cx="5567363" cy="6584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72" name="Text Box 4"/>
            <p:cNvSpPr txBox="1">
              <a:spLocks noChangeArrowheads="1"/>
            </p:cNvSpPr>
            <p:nvPr/>
          </p:nvSpPr>
          <p:spPr bwMode="auto">
            <a:xfrm>
              <a:off x="5451475" y="5900738"/>
              <a:ext cx="19177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Atmospheric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oxygen</a:t>
              </a:r>
            </a:p>
          </p:txBody>
        </p:sp>
        <p:sp>
          <p:nvSpPr>
            <p:cNvPr id="113673" name="Text Box 5"/>
            <p:cNvSpPr txBox="1">
              <a:spLocks noChangeArrowheads="1"/>
            </p:cNvSpPr>
            <p:nvPr/>
          </p:nvSpPr>
          <p:spPr bwMode="auto">
            <a:xfrm rot="2941670">
              <a:off x="3324225" y="4130595"/>
              <a:ext cx="144621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Billions of</a:t>
              </a:r>
            </a:p>
          </p:txBody>
        </p:sp>
        <p:sp>
          <p:nvSpPr>
            <p:cNvPr id="113674" name="Text Box 6"/>
            <p:cNvSpPr txBox="1">
              <a:spLocks noChangeArrowheads="1"/>
            </p:cNvSpPr>
            <p:nvPr/>
          </p:nvSpPr>
          <p:spPr bwMode="auto">
            <a:xfrm rot="-2627411">
              <a:off x="4632325" y="4170284"/>
              <a:ext cx="144621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years ago</a:t>
              </a:r>
            </a:p>
          </p:txBody>
        </p:sp>
        <p:sp>
          <p:nvSpPr>
            <p:cNvPr id="113675" name="Text Box 7"/>
            <p:cNvSpPr txBox="1">
              <a:spLocks noChangeArrowheads="1"/>
            </p:cNvSpPr>
            <p:nvPr/>
          </p:nvSpPr>
          <p:spPr bwMode="auto">
            <a:xfrm>
              <a:off x="5699125" y="3430588"/>
              <a:ext cx="2603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13676" name="Text Box 8"/>
            <p:cNvSpPr txBox="1">
              <a:spLocks noChangeArrowheads="1"/>
            </p:cNvSpPr>
            <p:nvPr/>
          </p:nvSpPr>
          <p:spPr bwMode="auto">
            <a:xfrm>
              <a:off x="5299075" y="4738688"/>
              <a:ext cx="2603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13677" name="Text Box 9"/>
            <p:cNvSpPr txBox="1">
              <a:spLocks noChangeArrowheads="1"/>
            </p:cNvSpPr>
            <p:nvPr/>
          </p:nvSpPr>
          <p:spPr bwMode="auto">
            <a:xfrm>
              <a:off x="3932238" y="4719638"/>
              <a:ext cx="2603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3678" name="Text Box 10"/>
            <p:cNvSpPr txBox="1">
              <a:spLocks noChangeArrowheads="1"/>
            </p:cNvSpPr>
            <p:nvPr/>
          </p:nvSpPr>
          <p:spPr bwMode="auto">
            <a:xfrm>
              <a:off x="3481388" y="3403599"/>
              <a:ext cx="2603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13679" name="Line 11"/>
            <p:cNvSpPr>
              <a:spLocks noChangeShapeType="1"/>
            </p:cNvSpPr>
            <p:nvPr/>
          </p:nvSpPr>
          <p:spPr bwMode="auto">
            <a:xfrm flipV="1">
              <a:off x="4900613" y="5951538"/>
              <a:ext cx="534987" cy="841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3669" name="Rectangle 1"/>
          <p:cNvSpPr>
            <a:spLocks noChangeArrowheads="1"/>
          </p:cNvSpPr>
          <p:nvPr/>
        </p:nvSpPr>
        <p:spPr bwMode="auto">
          <a:xfrm>
            <a:off x="341313" y="2276475"/>
            <a:ext cx="2289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2.7 - 2.2 miljard jaar</a:t>
            </a:r>
          </a:p>
        </p:txBody>
      </p:sp>
      <p:sp>
        <p:nvSpPr>
          <p:cNvPr id="113670" name="TextBox 27"/>
          <p:cNvSpPr txBox="1">
            <a:spLocks noChangeArrowheads="1"/>
          </p:cNvSpPr>
          <p:nvPr/>
        </p:nvSpPr>
        <p:spPr bwMode="auto">
          <a:xfrm>
            <a:off x="6156325" y="2924175"/>
            <a:ext cx="741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b="1">
                <a:solidFill>
                  <a:srgbClr val="FF0000"/>
                </a:solidFill>
              </a:rPr>
              <a:t>Wat is fotosynthese?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48B431C-431C-499D-BF85-F186B5BBEA88}" type="slidenum">
              <a:rPr lang="en-US" altLang="nl-NL" smtClean="0"/>
              <a:pPr/>
              <a:t>23</a:t>
            </a:fld>
            <a:endParaRPr lang="en-US" altLang="nl-NL"/>
          </a:p>
        </p:txBody>
      </p:sp>
      <p:sp>
        <p:nvSpPr>
          <p:cNvPr id="1157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Fotosynthese en zuurstof revolutie 2</a:t>
            </a: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279400" y="2060575"/>
            <a:ext cx="64531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dirty="0">
                <a:latin typeface="+mj-lt"/>
              </a:rPr>
              <a:t>O</a:t>
            </a:r>
            <a:r>
              <a:rPr lang="en-US" altLang="nl-NL" baseline="-25000" dirty="0">
                <a:latin typeface="+mj-lt"/>
              </a:rPr>
              <a:t>2</a:t>
            </a:r>
            <a:r>
              <a:rPr lang="en-US" altLang="nl-NL" dirty="0">
                <a:latin typeface="+mj-lt"/>
              </a:rPr>
              <a:t> </a:t>
            </a:r>
            <a:r>
              <a:rPr lang="en-US" altLang="nl-NL" dirty="0" err="1">
                <a:latin typeface="+mj-lt"/>
              </a:rPr>
              <a:t>afkomstig</a:t>
            </a:r>
            <a:r>
              <a:rPr lang="en-US" altLang="nl-NL" dirty="0">
                <a:latin typeface="+mj-lt"/>
              </a:rPr>
              <a:t> van </a:t>
            </a:r>
            <a:r>
              <a:rPr lang="en-US" altLang="nl-NL" dirty="0" err="1">
                <a:latin typeface="+mj-lt"/>
              </a:rPr>
              <a:t>splitsing</a:t>
            </a:r>
            <a:r>
              <a:rPr lang="en-US" altLang="nl-NL" dirty="0">
                <a:latin typeface="+mj-lt"/>
              </a:rPr>
              <a:t> van water. </a:t>
            </a:r>
            <a:r>
              <a:rPr lang="en-US" altLang="nl-NL" dirty="0" err="1">
                <a:latin typeface="+mj-lt"/>
              </a:rPr>
              <a:t>Reactie</a:t>
            </a:r>
            <a:r>
              <a:rPr lang="en-US" altLang="nl-NL" dirty="0">
                <a:latin typeface="+mj-lt"/>
              </a:rPr>
              <a:t> met Fe -&gt; FeO</a:t>
            </a:r>
            <a:r>
              <a:rPr lang="en-US" altLang="nl-NL" baseline="-25000" dirty="0">
                <a:latin typeface="+mj-lt"/>
              </a:rPr>
              <a:t>3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dirty="0" err="1">
                <a:latin typeface="+mj-lt"/>
              </a:rPr>
              <a:t>Daarna</a:t>
            </a:r>
            <a:r>
              <a:rPr lang="en-US" altLang="nl-NL" dirty="0">
                <a:latin typeface="+mj-lt"/>
              </a:rPr>
              <a:t> in </a:t>
            </a:r>
            <a:r>
              <a:rPr lang="en-US" altLang="nl-NL" dirty="0" err="1">
                <a:latin typeface="+mj-lt"/>
              </a:rPr>
              <a:t>zeeën</a:t>
            </a:r>
            <a:r>
              <a:rPr lang="en-US" altLang="nl-NL" dirty="0">
                <a:latin typeface="+mj-lt"/>
              </a:rPr>
              <a:t> en </a:t>
            </a:r>
            <a:r>
              <a:rPr lang="en-US" altLang="nl-NL" dirty="0" err="1">
                <a:latin typeface="+mj-lt"/>
              </a:rPr>
              <a:t>oceanen</a:t>
            </a:r>
            <a:endParaRPr lang="en-US" altLang="nl-NL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dirty="0">
              <a:latin typeface="+mj-lt"/>
            </a:endParaRPr>
          </a:p>
        </p:txBody>
      </p:sp>
      <p:sp>
        <p:nvSpPr>
          <p:cNvPr id="115717" name="AutoShape 6"/>
          <p:cNvSpPr>
            <a:spLocks noChangeArrowheads="1"/>
          </p:cNvSpPr>
          <p:nvPr/>
        </p:nvSpPr>
        <p:spPr bwMode="auto">
          <a:xfrm>
            <a:off x="2106613" y="2852738"/>
            <a:ext cx="285750" cy="833437"/>
          </a:xfrm>
          <a:prstGeom prst="downArrow">
            <a:avLst>
              <a:gd name="adj1" fmla="val 50000"/>
              <a:gd name="adj2" fmla="val 729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323850" y="3736975"/>
            <a:ext cx="50990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dirty="0" err="1">
                <a:latin typeface="+mj-lt"/>
              </a:rPr>
              <a:t>Zeeën</a:t>
            </a:r>
            <a:r>
              <a:rPr lang="en-US" altLang="nl-NL" dirty="0">
                <a:latin typeface="+mj-lt"/>
              </a:rPr>
              <a:t> en </a:t>
            </a:r>
            <a:r>
              <a:rPr lang="en-US" altLang="nl-NL" dirty="0" err="1">
                <a:latin typeface="+mj-lt"/>
              </a:rPr>
              <a:t>oceanen</a:t>
            </a:r>
            <a:r>
              <a:rPr lang="en-US" altLang="nl-NL" dirty="0">
                <a:latin typeface="+mj-lt"/>
              </a:rPr>
              <a:t> </a:t>
            </a:r>
            <a:r>
              <a:rPr lang="en-US" altLang="nl-NL" dirty="0" err="1">
                <a:latin typeface="+mj-lt"/>
              </a:rPr>
              <a:t>raken</a:t>
            </a:r>
            <a:r>
              <a:rPr lang="en-US" altLang="nl-NL" dirty="0">
                <a:latin typeface="+mj-lt"/>
              </a:rPr>
              <a:t> </a:t>
            </a:r>
            <a:r>
              <a:rPr lang="en-US" altLang="nl-NL" dirty="0" err="1">
                <a:latin typeface="+mj-lt"/>
              </a:rPr>
              <a:t>verzadigd</a:t>
            </a:r>
            <a:r>
              <a:rPr lang="en-US" altLang="nl-NL" dirty="0">
                <a:latin typeface="+mj-lt"/>
              </a:rPr>
              <a:t> met </a:t>
            </a:r>
            <a:r>
              <a:rPr lang="en-US" altLang="nl-NL" dirty="0" err="1">
                <a:latin typeface="+mj-lt"/>
              </a:rPr>
              <a:t>zuurstof</a:t>
            </a:r>
            <a:endParaRPr lang="en-US" altLang="nl-NL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dirty="0">
              <a:latin typeface="+mj-lt"/>
            </a:endParaRPr>
          </a:p>
        </p:txBody>
      </p:sp>
      <p:sp>
        <p:nvSpPr>
          <p:cNvPr id="115719" name="AutoShape 8"/>
          <p:cNvSpPr>
            <a:spLocks noChangeArrowheads="1"/>
          </p:cNvSpPr>
          <p:nvPr/>
        </p:nvSpPr>
        <p:spPr bwMode="auto">
          <a:xfrm>
            <a:off x="2111375" y="4108450"/>
            <a:ext cx="285750" cy="833438"/>
          </a:xfrm>
          <a:prstGeom prst="downArrow">
            <a:avLst>
              <a:gd name="adj1" fmla="val 50000"/>
              <a:gd name="adj2" fmla="val 729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Box 9"/>
          <p:cNvSpPr txBox="1">
            <a:spLocks noChangeArrowheads="1"/>
          </p:cNvSpPr>
          <p:nvPr/>
        </p:nvSpPr>
        <p:spPr bwMode="auto">
          <a:xfrm>
            <a:off x="484188" y="5253038"/>
            <a:ext cx="3511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dirty="0" err="1">
                <a:latin typeface="+mj-lt"/>
              </a:rPr>
              <a:t>Zuurstof</a:t>
            </a:r>
            <a:r>
              <a:rPr lang="en-US" altLang="nl-NL" dirty="0">
                <a:latin typeface="+mj-lt"/>
              </a:rPr>
              <a:t> </a:t>
            </a:r>
            <a:r>
              <a:rPr lang="en-US" altLang="nl-NL" dirty="0" err="1">
                <a:latin typeface="+mj-lt"/>
              </a:rPr>
              <a:t>gaat</a:t>
            </a:r>
            <a:r>
              <a:rPr lang="en-US" altLang="nl-NL" dirty="0">
                <a:latin typeface="+mj-lt"/>
              </a:rPr>
              <a:t> </a:t>
            </a:r>
            <a:r>
              <a:rPr lang="en-US" altLang="nl-NL" dirty="0" err="1">
                <a:latin typeface="+mj-lt"/>
              </a:rPr>
              <a:t>naar</a:t>
            </a:r>
            <a:r>
              <a:rPr lang="en-US" altLang="nl-NL" dirty="0">
                <a:latin typeface="+mj-lt"/>
              </a:rPr>
              <a:t> de </a:t>
            </a:r>
            <a:r>
              <a:rPr lang="en-US" altLang="nl-NL" dirty="0" err="1">
                <a:latin typeface="+mj-lt"/>
              </a:rPr>
              <a:t>atmosfeer</a:t>
            </a:r>
            <a:r>
              <a:rPr lang="en-US" altLang="nl-NL" dirty="0">
                <a:latin typeface="+mj-lt"/>
              </a:rPr>
              <a:t> </a:t>
            </a:r>
          </a:p>
        </p:txBody>
      </p:sp>
      <p:sp>
        <p:nvSpPr>
          <p:cNvPr id="49161" name="AutoShape 10"/>
          <p:cNvSpPr>
            <a:spLocks noChangeArrowheads="1"/>
          </p:cNvSpPr>
          <p:nvPr/>
        </p:nvSpPr>
        <p:spPr bwMode="auto">
          <a:xfrm>
            <a:off x="4344988" y="5300663"/>
            <a:ext cx="947737" cy="342900"/>
          </a:xfrm>
          <a:prstGeom prst="rightArrow">
            <a:avLst>
              <a:gd name="adj1" fmla="val 50000"/>
              <a:gd name="adj2" fmla="val 6909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Box 11"/>
          <p:cNvSpPr txBox="1">
            <a:spLocks noChangeArrowheads="1"/>
          </p:cNvSpPr>
          <p:nvPr/>
        </p:nvSpPr>
        <p:spPr bwMode="auto">
          <a:xfrm>
            <a:off x="5499100" y="4762500"/>
            <a:ext cx="3825875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marL="188913" indent="-1889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188595" indent="-188595" eaLnBrk="1" hangingPunct="1">
              <a:buClr>
                <a:srgbClr val="000000"/>
              </a:buClr>
              <a:buSzPct val="100000"/>
              <a:buFontTx/>
              <a:buChar char="•"/>
              <a:defRPr/>
            </a:pPr>
            <a:r>
              <a:rPr lang="en-US" altLang="nl-NL" dirty="0" err="1"/>
              <a:t>Splitsing</a:t>
            </a:r>
            <a:r>
              <a:rPr lang="en-US" altLang="nl-NL" dirty="0"/>
              <a:t> van </a:t>
            </a:r>
            <a:r>
              <a:rPr lang="en-US" altLang="nl-NL" dirty="0" err="1"/>
              <a:t>prokaryoten</a:t>
            </a:r>
            <a:r>
              <a:rPr lang="en-US" altLang="nl-NL" dirty="0"/>
              <a:t> in aeroben en anaeroben</a:t>
            </a:r>
          </a:p>
          <a:p>
            <a:pPr marL="188595" indent="-188595" eaLnBrk="1" hangingPunct="1">
              <a:buClr>
                <a:srgbClr val="000000"/>
              </a:buClr>
              <a:buSzPct val="100000"/>
              <a:buFontTx/>
              <a:buChar char="•"/>
              <a:defRPr/>
            </a:pPr>
            <a:r>
              <a:rPr lang="en-US" altLang="nl-NL" dirty="0" err="1">
                <a:latin typeface="+mj-lt"/>
              </a:rPr>
              <a:t>Nieuwe</a:t>
            </a:r>
            <a:r>
              <a:rPr lang="en-US" altLang="nl-NL" dirty="0">
                <a:latin typeface="+mj-lt"/>
              </a:rPr>
              <a:t> </a:t>
            </a:r>
            <a:r>
              <a:rPr lang="en-US" altLang="nl-NL" dirty="0" err="1">
                <a:latin typeface="+mj-lt"/>
              </a:rPr>
              <a:t>ecosystemen</a:t>
            </a:r>
            <a:endParaRPr lang="en-US" altLang="nl-NL" dirty="0">
              <a:latin typeface="+mj-lt"/>
            </a:endParaRPr>
          </a:p>
          <a:p>
            <a:pPr marL="188595" indent="-188595" eaLnBrk="1" hangingPunct="1">
              <a:buClr>
                <a:srgbClr val="000000"/>
              </a:buClr>
              <a:buSzPct val="100000"/>
              <a:buFontTx/>
              <a:buChar char="•"/>
              <a:defRPr/>
            </a:pPr>
            <a:r>
              <a:rPr lang="en-US" altLang="nl-NL" dirty="0" err="1">
                <a:latin typeface="+mj-lt"/>
              </a:rPr>
              <a:t>Omzetten</a:t>
            </a:r>
            <a:r>
              <a:rPr lang="en-US" altLang="nl-NL" dirty="0">
                <a:latin typeface="+mj-lt"/>
              </a:rPr>
              <a:t> van </a:t>
            </a:r>
            <a:r>
              <a:rPr lang="en-US" altLang="nl-NL" dirty="0" err="1">
                <a:latin typeface="+mj-lt"/>
              </a:rPr>
              <a:t>licht</a:t>
            </a:r>
            <a:r>
              <a:rPr lang="en-US" altLang="nl-NL" dirty="0">
                <a:latin typeface="+mj-lt"/>
              </a:rPr>
              <a:t> in </a:t>
            </a:r>
            <a:r>
              <a:rPr lang="en-US" altLang="nl-NL" dirty="0" err="1">
                <a:latin typeface="+mj-lt"/>
              </a:rPr>
              <a:t>andere</a:t>
            </a:r>
            <a:r>
              <a:rPr lang="en-US" altLang="nl-NL" dirty="0">
                <a:latin typeface="+mj-lt"/>
              </a:rPr>
              <a:t> </a:t>
            </a:r>
            <a:r>
              <a:rPr lang="en-US" altLang="nl-NL" dirty="0" err="1">
                <a:latin typeface="+mj-lt"/>
              </a:rPr>
              <a:t>vormen</a:t>
            </a:r>
            <a:r>
              <a:rPr lang="en-US" altLang="nl-NL" dirty="0">
                <a:latin typeface="+mj-lt"/>
              </a:rPr>
              <a:t> van </a:t>
            </a:r>
            <a:r>
              <a:rPr lang="en-US" altLang="nl-NL" dirty="0" err="1">
                <a:latin typeface="+mj-lt"/>
              </a:rPr>
              <a:t>energie</a:t>
            </a:r>
            <a:endParaRPr lang="en-US" altLang="nl-NL" dirty="0">
              <a:latin typeface="+mj-lt"/>
            </a:endParaRPr>
          </a:p>
        </p:txBody>
      </p:sp>
      <p:pic>
        <p:nvPicPr>
          <p:cNvPr id="115723" name="Picture 12" descr="http://natuurbelevingessen.files.wordpress.com/2013/02/300px-stromatolites_cochabamba-1.jpg?w=300&amp;h=3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1901825"/>
            <a:ext cx="2268537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24" name="Rectangle 1"/>
          <p:cNvSpPr>
            <a:spLocks noChangeArrowheads="1"/>
          </p:cNvSpPr>
          <p:nvPr/>
        </p:nvSpPr>
        <p:spPr bwMode="auto">
          <a:xfrm>
            <a:off x="6818313" y="4567238"/>
            <a:ext cx="22431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sz="1000">
                <a:hlinkClick r:id="rId4"/>
              </a:rPr>
              <a:t>natuurbelevingessen.wordpress.com</a:t>
            </a:r>
            <a:endParaRPr lang="nl-NL" altLang="nl-NL" sz="100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27C41C43-D2FC-42E5-BA27-DE3E0678F4BB}"/>
              </a:ext>
            </a:extLst>
          </p:cNvPr>
          <p:cNvSpPr/>
          <p:nvPr/>
        </p:nvSpPr>
        <p:spPr>
          <a:xfrm>
            <a:off x="500553" y="6201826"/>
            <a:ext cx="5514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nl-NL" b="1" dirty="0" smtClean="0">
                <a:solidFill>
                  <a:srgbClr val="FF0000"/>
                </a:solidFill>
              </a:rPr>
              <a:t>De link </a:t>
            </a:r>
            <a:r>
              <a:rPr lang="en-US" altLang="nl-NL" b="1" dirty="0" err="1" smtClean="0">
                <a:solidFill>
                  <a:srgbClr val="FF0000"/>
                </a:solidFill>
              </a:rPr>
              <a:t>naar</a:t>
            </a:r>
            <a:r>
              <a:rPr lang="en-US" altLang="nl-NL" b="1" dirty="0" smtClean="0">
                <a:solidFill>
                  <a:srgbClr val="FF0000"/>
                </a:solidFill>
              </a:rPr>
              <a:t> het </a:t>
            </a:r>
            <a:r>
              <a:rPr lang="en-US" altLang="nl-NL" b="1" dirty="0" err="1" smtClean="0">
                <a:solidFill>
                  <a:srgbClr val="FF0000"/>
                </a:solidFill>
              </a:rPr>
              <a:t>filmpje</a:t>
            </a:r>
            <a:r>
              <a:rPr lang="en-US" altLang="nl-NL" b="1" dirty="0" smtClean="0">
                <a:solidFill>
                  <a:srgbClr val="FF0000"/>
                </a:solidFill>
              </a:rPr>
              <a:t> </a:t>
            </a:r>
            <a:r>
              <a:rPr lang="en-US" altLang="nl-NL" b="1" dirty="0" err="1" smtClean="0">
                <a:solidFill>
                  <a:srgbClr val="FF0000"/>
                </a:solidFill>
              </a:rPr>
              <a:t>staat</a:t>
            </a:r>
            <a:r>
              <a:rPr lang="en-US" altLang="nl-NL" b="1" dirty="0" smtClean="0">
                <a:solidFill>
                  <a:srgbClr val="FF0000"/>
                </a:solidFill>
              </a:rPr>
              <a:t> in de </a:t>
            </a:r>
            <a:r>
              <a:rPr lang="en-US" altLang="nl-NL" b="1" dirty="0" err="1" smtClean="0">
                <a:solidFill>
                  <a:srgbClr val="FF0000"/>
                </a:solidFill>
              </a:rPr>
              <a:t>notitiebalk</a:t>
            </a:r>
            <a:endParaRPr lang="nl-NL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61" grpId="0" animBg="1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18" descr="25_08AtmosphericO2-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258763"/>
            <a:ext cx="8548687" cy="634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28625" y="6553200"/>
            <a:ext cx="1981200" cy="304800"/>
          </a:xfrm>
        </p:spPr>
        <p:txBody>
          <a:bodyPr anchor="t"/>
          <a:lstStyle/>
          <a:p>
            <a:r>
              <a:rPr lang="en-US" altLang="nl-NL" sz="1400">
                <a:solidFill>
                  <a:schemeClr val="tx1"/>
                </a:solidFill>
              </a:rPr>
              <a:t>Figuur 25.9</a:t>
            </a:r>
          </a:p>
        </p:txBody>
      </p:sp>
      <p:sp>
        <p:nvSpPr>
          <p:cNvPr id="117764" name="Text Box 3"/>
          <p:cNvSpPr txBox="1">
            <a:spLocks noChangeArrowheads="1"/>
          </p:cNvSpPr>
          <p:nvPr/>
        </p:nvSpPr>
        <p:spPr bwMode="auto">
          <a:xfrm>
            <a:off x="6245225" y="3530600"/>
            <a:ext cx="133032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1900" b="1">
                <a:latin typeface="Arial" panose="020B0604020202020204" pitchFamily="34" charset="0"/>
                <a:cs typeface="Arial" panose="020B0604020202020204" pitchFamily="34" charset="0"/>
              </a:rPr>
              <a:t>“Oxygen 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1900" b="1">
                <a:latin typeface="Arial" panose="020B0604020202020204" pitchFamily="34" charset="0"/>
                <a:cs typeface="Arial" panose="020B0604020202020204" pitchFamily="34" charset="0"/>
              </a:rPr>
              <a:t>revolution”</a:t>
            </a:r>
          </a:p>
        </p:txBody>
      </p:sp>
      <p:sp>
        <p:nvSpPr>
          <p:cNvPr id="117765" name="Text Box 5"/>
          <p:cNvSpPr txBox="1">
            <a:spLocks noChangeArrowheads="1"/>
          </p:cNvSpPr>
          <p:nvPr/>
        </p:nvSpPr>
        <p:spPr bwMode="auto">
          <a:xfrm>
            <a:off x="3667125" y="5930900"/>
            <a:ext cx="32353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1900" b="1">
                <a:latin typeface="Arial" panose="020B0604020202020204" pitchFamily="34" charset="0"/>
                <a:cs typeface="Arial" panose="020B0604020202020204" pitchFamily="34" charset="0"/>
              </a:rPr>
              <a:t>Time (billions of years ago)</a:t>
            </a:r>
          </a:p>
        </p:txBody>
      </p:sp>
      <p:sp>
        <p:nvSpPr>
          <p:cNvPr id="117766" name="Text Box 6"/>
          <p:cNvSpPr txBox="1">
            <a:spLocks noChangeArrowheads="1"/>
          </p:cNvSpPr>
          <p:nvPr/>
        </p:nvSpPr>
        <p:spPr bwMode="auto">
          <a:xfrm>
            <a:off x="2486025" y="5562600"/>
            <a:ext cx="62198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1900" b="1">
                <a:latin typeface="Arial" panose="020B0604020202020204" pitchFamily="34" charset="0"/>
                <a:cs typeface="Arial" panose="020B0604020202020204" pitchFamily="34" charset="0"/>
              </a:rPr>
              <a:t>4                     3                    2                     1                    0</a:t>
            </a:r>
          </a:p>
        </p:txBody>
      </p:sp>
      <p:sp>
        <p:nvSpPr>
          <p:cNvPr id="117767" name="Text Box 7"/>
          <p:cNvSpPr txBox="1">
            <a:spLocks noChangeArrowheads="1"/>
          </p:cNvSpPr>
          <p:nvPr/>
        </p:nvSpPr>
        <p:spPr bwMode="auto">
          <a:xfrm>
            <a:off x="1431925" y="495300"/>
            <a:ext cx="682625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1900" b="1">
                <a:latin typeface="Arial" panose="020B0604020202020204" pitchFamily="34" charset="0"/>
                <a:cs typeface="Arial" panose="020B0604020202020204" pitchFamily="34" charset="0"/>
              </a:rPr>
              <a:t>1,000</a:t>
            </a:r>
          </a:p>
        </p:txBody>
      </p:sp>
      <p:sp>
        <p:nvSpPr>
          <p:cNvPr id="117768" name="Text Box 8"/>
          <p:cNvSpPr txBox="1">
            <a:spLocks noChangeArrowheads="1"/>
          </p:cNvSpPr>
          <p:nvPr/>
        </p:nvSpPr>
        <p:spPr bwMode="auto">
          <a:xfrm>
            <a:off x="1631950" y="1162050"/>
            <a:ext cx="42227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1900" b="1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117769" name="Text Box 9"/>
          <p:cNvSpPr txBox="1">
            <a:spLocks noChangeArrowheads="1"/>
          </p:cNvSpPr>
          <p:nvPr/>
        </p:nvSpPr>
        <p:spPr bwMode="auto">
          <a:xfrm>
            <a:off x="1768475" y="1825625"/>
            <a:ext cx="2635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1900" b="1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17770" name="Text Box 10"/>
          <p:cNvSpPr txBox="1">
            <a:spLocks noChangeArrowheads="1"/>
          </p:cNvSpPr>
          <p:nvPr/>
        </p:nvSpPr>
        <p:spPr bwMode="auto">
          <a:xfrm>
            <a:off x="1895475" y="2498725"/>
            <a:ext cx="1270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1900" b="1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7771" name="Text Box 11"/>
          <p:cNvSpPr txBox="1">
            <a:spLocks noChangeArrowheads="1"/>
          </p:cNvSpPr>
          <p:nvPr/>
        </p:nvSpPr>
        <p:spPr bwMode="auto">
          <a:xfrm>
            <a:off x="1698625" y="3171825"/>
            <a:ext cx="32067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1900" b="1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</p:txBody>
      </p:sp>
      <p:sp>
        <p:nvSpPr>
          <p:cNvPr id="117772" name="Text Box 12"/>
          <p:cNvSpPr txBox="1">
            <a:spLocks noChangeArrowheads="1"/>
          </p:cNvSpPr>
          <p:nvPr/>
        </p:nvSpPr>
        <p:spPr bwMode="auto">
          <a:xfrm>
            <a:off x="1558925" y="3835400"/>
            <a:ext cx="4699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1900" b="1">
                <a:latin typeface="Arial" panose="020B0604020202020204" pitchFamily="34" charset="0"/>
                <a:cs typeface="Arial" panose="020B0604020202020204" pitchFamily="34" charset="0"/>
              </a:rPr>
              <a:t>0.01</a:t>
            </a:r>
          </a:p>
        </p:txBody>
      </p:sp>
      <p:sp>
        <p:nvSpPr>
          <p:cNvPr id="117773" name="Text Box 13"/>
          <p:cNvSpPr txBox="1">
            <a:spLocks noChangeArrowheads="1"/>
          </p:cNvSpPr>
          <p:nvPr/>
        </p:nvSpPr>
        <p:spPr bwMode="auto">
          <a:xfrm>
            <a:off x="1289050" y="5172075"/>
            <a:ext cx="7366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1900" b="1">
                <a:latin typeface="Arial" panose="020B0604020202020204" pitchFamily="34" charset="0"/>
                <a:cs typeface="Arial" panose="020B0604020202020204" pitchFamily="34" charset="0"/>
              </a:rPr>
              <a:t>0.0001</a:t>
            </a:r>
          </a:p>
        </p:txBody>
      </p:sp>
      <p:sp>
        <p:nvSpPr>
          <p:cNvPr id="117774" name="Text Box 14"/>
          <p:cNvSpPr txBox="1">
            <a:spLocks noChangeArrowheads="1"/>
          </p:cNvSpPr>
          <p:nvPr/>
        </p:nvSpPr>
        <p:spPr bwMode="auto">
          <a:xfrm rot="-5400000">
            <a:off x="-1589087" y="2568575"/>
            <a:ext cx="4673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2000" b="1">
                <a:latin typeface="Arial" panose="020B0604020202020204" pitchFamily="34" charset="0"/>
                <a:cs typeface="Arial" panose="020B0604020202020204" pitchFamily="34" charset="0"/>
              </a:rPr>
              <a:t>Atmospheric O</a:t>
            </a:r>
            <a:r>
              <a:rPr lang="en-US" altLang="nl-NL" sz="2000" b="1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2000" b="1">
                <a:latin typeface="Arial" panose="020B0604020202020204" pitchFamily="34" charset="0"/>
                <a:cs typeface="Arial" panose="020B0604020202020204" pitchFamily="34" charset="0"/>
              </a:rPr>
              <a:t>(percent of present-day levels; log scale)</a:t>
            </a:r>
          </a:p>
        </p:txBody>
      </p:sp>
      <p:sp>
        <p:nvSpPr>
          <p:cNvPr id="117775" name="AutoShape 15"/>
          <p:cNvSpPr>
            <a:spLocks/>
          </p:cNvSpPr>
          <p:nvPr/>
        </p:nvSpPr>
        <p:spPr bwMode="auto">
          <a:xfrm>
            <a:off x="5448300" y="2413000"/>
            <a:ext cx="292100" cy="2552700"/>
          </a:xfrm>
          <a:prstGeom prst="rightBrace">
            <a:avLst>
              <a:gd name="adj1" fmla="val 72826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776" name="Line 16"/>
          <p:cNvSpPr>
            <a:spLocks noChangeShapeType="1"/>
          </p:cNvSpPr>
          <p:nvPr/>
        </p:nvSpPr>
        <p:spPr bwMode="auto">
          <a:xfrm flipH="1">
            <a:off x="5695950" y="3689350"/>
            <a:ext cx="501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77" name="Text Box 17"/>
          <p:cNvSpPr txBox="1">
            <a:spLocks noChangeArrowheads="1"/>
          </p:cNvSpPr>
          <p:nvPr/>
        </p:nvSpPr>
        <p:spPr bwMode="auto">
          <a:xfrm>
            <a:off x="1431925" y="4495800"/>
            <a:ext cx="6223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1900" b="1">
                <a:latin typeface="Arial" panose="020B0604020202020204" pitchFamily="34" charset="0"/>
                <a:cs typeface="Arial" panose="020B0604020202020204" pitchFamily="34" charset="0"/>
              </a:rPr>
              <a:t>0.001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601E026-BD30-4028-BCC1-FA217EC3F4F1}" type="slidenum">
              <a:rPr lang="en-US" altLang="nl-NL" smtClean="0"/>
              <a:pPr/>
              <a:t>25</a:t>
            </a:fld>
            <a:endParaRPr lang="en-US" altLang="nl-NL"/>
          </a:p>
        </p:txBody>
      </p:sp>
      <p:sp>
        <p:nvSpPr>
          <p:cNvPr id="1198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Eencellige eukaryoten</a:t>
            </a:r>
          </a:p>
        </p:txBody>
      </p:sp>
      <p:grpSp>
        <p:nvGrpSpPr>
          <p:cNvPr id="119812" name="Group 15"/>
          <p:cNvGrpSpPr>
            <a:grpSpLocks noChangeAspect="1"/>
          </p:cNvGrpSpPr>
          <p:nvPr/>
        </p:nvGrpSpPr>
        <p:grpSpPr bwMode="auto">
          <a:xfrm>
            <a:off x="1697038" y="1987550"/>
            <a:ext cx="4243387" cy="4610100"/>
            <a:chOff x="1541463" y="136525"/>
            <a:chExt cx="6061075" cy="6584950"/>
          </a:xfrm>
        </p:grpSpPr>
        <p:pic>
          <p:nvPicPr>
            <p:cNvPr id="119815" name="Picture 2" descr="25_UN04InTextClockEuk-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1463" y="136525"/>
              <a:ext cx="6061075" cy="6584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816" name="Text Box 4"/>
            <p:cNvSpPr txBox="1">
              <a:spLocks noChangeArrowheads="1"/>
            </p:cNvSpPr>
            <p:nvPr/>
          </p:nvSpPr>
          <p:spPr bwMode="auto">
            <a:xfrm>
              <a:off x="1574800" y="5441952"/>
              <a:ext cx="19177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Single-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celled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eukaryotes</a:t>
              </a:r>
            </a:p>
          </p:txBody>
        </p:sp>
        <p:sp>
          <p:nvSpPr>
            <p:cNvPr id="119817" name="Text Box 5"/>
            <p:cNvSpPr txBox="1">
              <a:spLocks noChangeArrowheads="1"/>
            </p:cNvSpPr>
            <p:nvPr/>
          </p:nvSpPr>
          <p:spPr bwMode="auto">
            <a:xfrm rot="2941670">
              <a:off x="4154488" y="4497309"/>
              <a:ext cx="144621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Billions of</a:t>
              </a:r>
            </a:p>
          </p:txBody>
        </p:sp>
        <p:sp>
          <p:nvSpPr>
            <p:cNvPr id="119818" name="Text Box 6"/>
            <p:cNvSpPr txBox="1">
              <a:spLocks noChangeArrowheads="1"/>
            </p:cNvSpPr>
            <p:nvPr/>
          </p:nvSpPr>
          <p:spPr bwMode="auto">
            <a:xfrm rot="-2627411">
              <a:off x="5462588" y="4536996"/>
              <a:ext cx="144621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years ago</a:t>
              </a:r>
            </a:p>
          </p:txBody>
        </p:sp>
        <p:sp>
          <p:nvSpPr>
            <p:cNvPr id="119819" name="Text Box 7"/>
            <p:cNvSpPr txBox="1">
              <a:spLocks noChangeArrowheads="1"/>
            </p:cNvSpPr>
            <p:nvPr/>
          </p:nvSpPr>
          <p:spPr bwMode="auto">
            <a:xfrm>
              <a:off x="6551612" y="3706814"/>
              <a:ext cx="2603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19820" name="Text Box 8"/>
            <p:cNvSpPr txBox="1">
              <a:spLocks noChangeArrowheads="1"/>
            </p:cNvSpPr>
            <p:nvPr/>
          </p:nvSpPr>
          <p:spPr bwMode="auto">
            <a:xfrm>
              <a:off x="6203950" y="5032375"/>
              <a:ext cx="2603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19821" name="Text Box 9"/>
            <p:cNvSpPr txBox="1">
              <a:spLocks noChangeArrowheads="1"/>
            </p:cNvSpPr>
            <p:nvPr/>
          </p:nvSpPr>
          <p:spPr bwMode="auto">
            <a:xfrm>
              <a:off x="4773613" y="5035549"/>
              <a:ext cx="2603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9822" name="Text Box 10"/>
            <p:cNvSpPr txBox="1">
              <a:spLocks noChangeArrowheads="1"/>
            </p:cNvSpPr>
            <p:nvPr/>
          </p:nvSpPr>
          <p:spPr bwMode="auto">
            <a:xfrm>
              <a:off x="4332288" y="3656014"/>
              <a:ext cx="2603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19823" name="Line 11"/>
            <p:cNvSpPr>
              <a:spLocks noChangeShapeType="1"/>
            </p:cNvSpPr>
            <p:nvPr/>
          </p:nvSpPr>
          <p:spPr bwMode="auto">
            <a:xfrm>
              <a:off x="2560638" y="5856288"/>
              <a:ext cx="1163637" cy="111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9813" name="Rectangle 2"/>
          <p:cNvSpPr>
            <a:spLocks noChangeArrowheads="1"/>
          </p:cNvSpPr>
          <p:nvPr/>
        </p:nvSpPr>
        <p:spPr bwMode="auto">
          <a:xfrm>
            <a:off x="128588" y="2276475"/>
            <a:ext cx="1546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2 miljard jaar</a:t>
            </a:r>
          </a:p>
        </p:txBody>
      </p:sp>
      <p:sp>
        <p:nvSpPr>
          <p:cNvPr id="119814" name="Rectangle 3"/>
          <p:cNvSpPr>
            <a:spLocks noChangeArrowheads="1"/>
          </p:cNvSpPr>
          <p:nvPr/>
        </p:nvSpPr>
        <p:spPr bwMode="auto">
          <a:xfrm>
            <a:off x="5580063" y="2444750"/>
            <a:ext cx="34559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b="1">
                <a:solidFill>
                  <a:srgbClr val="FF0000"/>
                </a:solidFill>
              </a:rPr>
              <a:t>Hoe zijn eukaryoten geëvolueerd vanuit prokaryoten ?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965A163-CECD-44B8-B0DF-4786D625BCCA}" type="slidenum">
              <a:rPr lang="en-US" altLang="nl-NL" smtClean="0"/>
              <a:pPr/>
              <a:t>26</a:t>
            </a:fld>
            <a:endParaRPr lang="en-US" altLang="nl-NL"/>
          </a:p>
        </p:txBody>
      </p:sp>
      <p:sp>
        <p:nvSpPr>
          <p:cNvPr id="1218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Endosymbionten theorie</a:t>
            </a:r>
          </a:p>
        </p:txBody>
      </p:sp>
      <p:sp>
        <p:nvSpPr>
          <p:cNvPr id="2" name="Rectangle 1"/>
          <p:cNvSpPr/>
          <p:nvPr/>
        </p:nvSpPr>
        <p:spPr>
          <a:xfrm>
            <a:off x="755650" y="2060575"/>
            <a:ext cx="78486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altLang="nl-NL" sz="2200" b="1" dirty="0">
                <a:solidFill>
                  <a:schemeClr val="tx1"/>
                </a:solidFill>
              </a:rPr>
              <a:t>Opdracht </a:t>
            </a:r>
            <a:r>
              <a:rPr lang="nl-NL" altLang="nl-NL" sz="2200" b="1" dirty="0" err="1">
                <a:solidFill>
                  <a:schemeClr val="tx1"/>
                </a:solidFill>
              </a:rPr>
              <a:t>Endosymbionten</a:t>
            </a:r>
            <a:r>
              <a:rPr lang="nl-NL" altLang="nl-NL" sz="2200" b="1" dirty="0">
                <a:solidFill>
                  <a:schemeClr val="tx1"/>
                </a:solidFill>
              </a:rPr>
              <a:t> theorie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altLang="nl-NL" sz="2200" dirty="0">
              <a:solidFill>
                <a:schemeClr val="tx1"/>
              </a:solidFill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altLang="nl-NL" sz="2200" dirty="0">
                <a:solidFill>
                  <a:schemeClr val="tx1"/>
                </a:solidFill>
              </a:rPr>
              <a:t>Lees de paragraaf over de eerste eukaryoten </a:t>
            </a:r>
            <a:r>
              <a:rPr lang="nl-NL" altLang="nl-NL" sz="2200" dirty="0" err="1">
                <a:solidFill>
                  <a:schemeClr val="tx1"/>
                </a:solidFill>
              </a:rPr>
              <a:t>blz</a:t>
            </a:r>
            <a:r>
              <a:rPr lang="nl-NL" altLang="nl-NL" sz="2200" dirty="0">
                <a:solidFill>
                  <a:schemeClr val="tx1"/>
                </a:solidFill>
              </a:rPr>
              <a:t> </a:t>
            </a:r>
            <a:r>
              <a:rPr lang="nl-NL" altLang="nl-NL" sz="2200" dirty="0" smtClean="0">
                <a:solidFill>
                  <a:schemeClr val="tx1"/>
                </a:solidFill>
              </a:rPr>
              <a:t>590-591. </a:t>
            </a:r>
            <a:r>
              <a:rPr lang="nl-NL" altLang="nl-NL" sz="2200" dirty="0">
                <a:solidFill>
                  <a:schemeClr val="tx1"/>
                </a:solidFill>
              </a:rPr>
              <a:t>Tip: kijk ook in je </a:t>
            </a:r>
            <a:r>
              <a:rPr lang="nl-NL" altLang="nl-NL" sz="2200" dirty="0" err="1">
                <a:solidFill>
                  <a:schemeClr val="tx1"/>
                </a:solidFill>
              </a:rPr>
              <a:t>glossary</a:t>
            </a:r>
            <a:endParaRPr lang="nl-NL" altLang="nl-NL" sz="2200" dirty="0">
              <a:solidFill>
                <a:schemeClr val="tx1"/>
              </a:solidFill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altLang="nl-NL" sz="2200" dirty="0">
              <a:solidFill>
                <a:schemeClr val="tx1"/>
              </a:solidFill>
            </a:endParaRPr>
          </a:p>
          <a:p>
            <a:pPr marL="342900" indent="-342900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AutoNum type="arabicPeriod"/>
              <a:defRPr/>
            </a:pPr>
            <a:r>
              <a:rPr lang="nl-NL" altLang="nl-NL" sz="2200" dirty="0">
                <a:solidFill>
                  <a:schemeClr val="tx1"/>
                </a:solidFill>
              </a:rPr>
              <a:t>Wat betekent “</a:t>
            </a:r>
            <a:r>
              <a:rPr lang="nl-NL" altLang="nl-NL" sz="2200" dirty="0" err="1">
                <a:solidFill>
                  <a:schemeClr val="tx1"/>
                </a:solidFill>
              </a:rPr>
              <a:t>endosymbiont</a:t>
            </a:r>
            <a:r>
              <a:rPr lang="nl-NL" altLang="nl-NL" sz="2200" dirty="0">
                <a:solidFill>
                  <a:schemeClr val="tx1"/>
                </a:solidFill>
              </a:rPr>
              <a:t>”? </a:t>
            </a:r>
          </a:p>
          <a:p>
            <a:pPr marL="342900" indent="-342900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AutoNum type="arabicPeriod"/>
              <a:defRPr/>
            </a:pPr>
            <a:r>
              <a:rPr lang="nl-NL" altLang="nl-NL" sz="2200" dirty="0">
                <a:solidFill>
                  <a:schemeClr val="tx1"/>
                </a:solidFill>
              </a:rPr>
              <a:t>Wat wordt bedoeld met de </a:t>
            </a:r>
            <a:r>
              <a:rPr lang="nl-NL" altLang="nl-NL" sz="2200" dirty="0" err="1">
                <a:solidFill>
                  <a:schemeClr val="tx1"/>
                </a:solidFill>
              </a:rPr>
              <a:t>endosymbionten</a:t>
            </a:r>
            <a:r>
              <a:rPr lang="nl-NL" altLang="nl-NL" sz="2200" dirty="0">
                <a:solidFill>
                  <a:schemeClr val="tx1"/>
                </a:solidFill>
              </a:rPr>
              <a:t> theorie?</a:t>
            </a:r>
          </a:p>
          <a:p>
            <a:pPr marL="342900" indent="-342900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AutoNum type="arabicPeriod"/>
              <a:defRPr/>
            </a:pPr>
            <a:r>
              <a:rPr lang="nl-NL" altLang="nl-NL" sz="2200" dirty="0">
                <a:solidFill>
                  <a:schemeClr val="tx1"/>
                </a:solidFill>
              </a:rPr>
              <a:t>Welke bewijzen zijn er die deze theorie onderbouwen?</a:t>
            </a:r>
          </a:p>
          <a:p>
            <a:pPr marL="342900" indent="-342900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AutoNum type="arabicPeriod"/>
              <a:defRPr/>
            </a:pPr>
            <a:r>
              <a:rPr lang="nl-NL" altLang="nl-NL" sz="2200" dirty="0">
                <a:solidFill>
                  <a:schemeClr val="tx1"/>
                </a:solidFill>
              </a:rPr>
              <a:t>Geef in eigen woorden uitleg bij figuur 25.10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F2F50B4-F028-4866-A82C-6C8338E46EE0}" type="slidenum">
              <a:rPr lang="en-US" altLang="nl-NL" smtClean="0"/>
              <a:pPr/>
              <a:t>27</a:t>
            </a:fld>
            <a:endParaRPr lang="en-US" altLang="nl-NL"/>
          </a:p>
        </p:txBody>
      </p:sp>
      <p:sp>
        <p:nvSpPr>
          <p:cNvPr id="1239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Seriële endosymbiose</a:t>
            </a:r>
          </a:p>
        </p:txBody>
      </p:sp>
      <p:pic>
        <p:nvPicPr>
          <p:cNvPr id="12390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205038"/>
            <a:ext cx="30607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hoek 1"/>
          <p:cNvSpPr/>
          <p:nvPr/>
        </p:nvSpPr>
        <p:spPr>
          <a:xfrm>
            <a:off x="1763688" y="605450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dirty="0"/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dirty="0" err="1">
                <a:solidFill>
                  <a:schemeClr val="tx1"/>
                </a:solidFill>
              </a:rPr>
              <a:t>Figuur</a:t>
            </a:r>
            <a:r>
              <a:rPr lang="en-US" altLang="nl-NL" dirty="0">
                <a:solidFill>
                  <a:schemeClr val="tx1"/>
                </a:solidFill>
              </a:rPr>
              <a:t> 25.10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7854F1DF-EE2D-48FB-85D5-D1C4A760CE33}" type="slidenum">
              <a:rPr lang="en-US" altLang="nl-NL" smtClean="0"/>
              <a:pPr/>
              <a:t>28</a:t>
            </a:fld>
            <a:endParaRPr lang="en-US" altLang="nl-NL"/>
          </a:p>
        </p:txBody>
      </p:sp>
      <p:sp>
        <p:nvSpPr>
          <p:cNvPr id="1259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Meercellige eukaryoten</a:t>
            </a:r>
          </a:p>
        </p:txBody>
      </p:sp>
      <p:grpSp>
        <p:nvGrpSpPr>
          <p:cNvPr id="125956" name="Group 4"/>
          <p:cNvGrpSpPr>
            <a:grpSpLocks noChangeAspect="1"/>
          </p:cNvGrpSpPr>
          <p:nvPr/>
        </p:nvGrpSpPr>
        <p:grpSpPr bwMode="auto">
          <a:xfrm>
            <a:off x="179388" y="2049463"/>
            <a:ext cx="4592637" cy="4610100"/>
            <a:chOff x="1290638" y="136525"/>
            <a:chExt cx="6561137" cy="6584950"/>
          </a:xfrm>
        </p:grpSpPr>
        <p:pic>
          <p:nvPicPr>
            <p:cNvPr id="125962" name="Picture 2" descr="25_UN05InTextClockMul-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0638" y="136525"/>
              <a:ext cx="6561137" cy="6584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963" name="Text Box 4"/>
            <p:cNvSpPr txBox="1">
              <a:spLocks noChangeArrowheads="1"/>
            </p:cNvSpPr>
            <p:nvPr/>
          </p:nvSpPr>
          <p:spPr bwMode="auto">
            <a:xfrm>
              <a:off x="1387475" y="5884865"/>
              <a:ext cx="1917700" cy="553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Multicellular</a:t>
              </a:r>
            </a:p>
            <a:p>
              <a:pPr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eukaryotes</a:t>
              </a:r>
            </a:p>
          </p:txBody>
        </p:sp>
        <p:sp>
          <p:nvSpPr>
            <p:cNvPr id="125964" name="Text Box 5"/>
            <p:cNvSpPr txBox="1">
              <a:spLocks noChangeArrowheads="1"/>
            </p:cNvSpPr>
            <p:nvPr/>
          </p:nvSpPr>
          <p:spPr bwMode="auto">
            <a:xfrm rot="2941670">
              <a:off x="4354512" y="4308398"/>
              <a:ext cx="144621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Billions of</a:t>
              </a:r>
            </a:p>
          </p:txBody>
        </p:sp>
        <p:sp>
          <p:nvSpPr>
            <p:cNvPr id="125965" name="Text Box 6"/>
            <p:cNvSpPr txBox="1">
              <a:spLocks noChangeArrowheads="1"/>
            </p:cNvSpPr>
            <p:nvPr/>
          </p:nvSpPr>
          <p:spPr bwMode="auto">
            <a:xfrm rot="-2627411">
              <a:off x="5662614" y="4348085"/>
              <a:ext cx="144621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years ago</a:t>
              </a:r>
            </a:p>
          </p:txBody>
        </p:sp>
        <p:sp>
          <p:nvSpPr>
            <p:cNvPr id="125966" name="Text Box 7"/>
            <p:cNvSpPr txBox="1">
              <a:spLocks noChangeArrowheads="1"/>
            </p:cNvSpPr>
            <p:nvPr/>
          </p:nvSpPr>
          <p:spPr bwMode="auto">
            <a:xfrm>
              <a:off x="6804025" y="3529014"/>
              <a:ext cx="2603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25967" name="Text Box 8"/>
            <p:cNvSpPr txBox="1">
              <a:spLocks noChangeArrowheads="1"/>
            </p:cNvSpPr>
            <p:nvPr/>
          </p:nvSpPr>
          <p:spPr bwMode="auto">
            <a:xfrm>
              <a:off x="6405564" y="4895849"/>
              <a:ext cx="2603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25968" name="Text Box 9"/>
            <p:cNvSpPr txBox="1">
              <a:spLocks noChangeArrowheads="1"/>
            </p:cNvSpPr>
            <p:nvPr/>
          </p:nvSpPr>
          <p:spPr bwMode="auto">
            <a:xfrm>
              <a:off x="4964114" y="4878386"/>
              <a:ext cx="2603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25969" name="Text Box 10"/>
            <p:cNvSpPr txBox="1">
              <a:spLocks noChangeArrowheads="1"/>
            </p:cNvSpPr>
            <p:nvPr/>
          </p:nvSpPr>
          <p:spPr bwMode="auto">
            <a:xfrm>
              <a:off x="4489449" y="3487738"/>
              <a:ext cx="2603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5970" name="Line 11"/>
            <p:cNvSpPr>
              <a:spLocks noChangeShapeType="1"/>
            </p:cNvSpPr>
            <p:nvPr/>
          </p:nvSpPr>
          <p:spPr bwMode="auto">
            <a:xfrm flipV="1">
              <a:off x="2454275" y="4786313"/>
              <a:ext cx="503238" cy="1017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61913" y="2071688"/>
            <a:ext cx="1908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sz="2000" dirty="0">
                <a:latin typeface="+mj-lt"/>
              </a:rPr>
              <a:t>1.5 </a:t>
            </a:r>
            <a:r>
              <a:rPr lang="en-US" altLang="nl-NL" sz="2000" dirty="0" err="1">
                <a:latin typeface="+mj-lt"/>
              </a:rPr>
              <a:t>miljard</a:t>
            </a:r>
            <a:r>
              <a:rPr lang="en-US" altLang="nl-NL" sz="2000" dirty="0">
                <a:latin typeface="+mj-lt"/>
              </a:rPr>
              <a:t> </a:t>
            </a:r>
            <a:r>
              <a:rPr lang="en-US" altLang="nl-NL" sz="2000" dirty="0" err="1">
                <a:latin typeface="+mj-lt"/>
              </a:rPr>
              <a:t>jaar</a:t>
            </a:r>
            <a:endParaRPr lang="en-US" altLang="nl-NL" sz="2000" dirty="0">
              <a:latin typeface="+mj-lt"/>
            </a:endParaRPr>
          </a:p>
        </p:txBody>
      </p:sp>
      <p:pic>
        <p:nvPicPr>
          <p:cNvPr id="125958" name="Picture 8" descr="http://images.sciencedaily.com/2010/07/100708141541-lar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63" y="33338"/>
            <a:ext cx="2493962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6588125" y="2222500"/>
            <a:ext cx="6143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sz="1400" dirty="0" err="1">
                <a:latin typeface="+mj-lt"/>
              </a:rPr>
              <a:t>algen</a:t>
            </a:r>
            <a:endParaRPr lang="en-US" altLang="nl-NL" sz="1400" dirty="0">
              <a:latin typeface="+mj-lt"/>
            </a:endParaRPr>
          </a:p>
        </p:txBody>
      </p:sp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7088188" y="2471738"/>
            <a:ext cx="1444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altLang="nl-NL" sz="1400" b="1" i="1" dirty="0" err="1">
                <a:latin typeface="+mj-lt"/>
              </a:rPr>
              <a:t>Volvox</a:t>
            </a:r>
            <a:r>
              <a:rPr lang="nl-NL" altLang="nl-NL" sz="1400" b="1" i="1" dirty="0">
                <a:latin typeface="+mj-lt"/>
              </a:rPr>
              <a:t> </a:t>
            </a:r>
            <a:r>
              <a:rPr lang="nl-NL" altLang="nl-NL" sz="1400" b="1" i="1" dirty="0" err="1">
                <a:latin typeface="+mj-lt"/>
              </a:rPr>
              <a:t>carteri</a:t>
            </a:r>
            <a:endParaRPr lang="nl-NL" altLang="nl-NL" sz="1400" b="1" i="1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altLang="nl-NL" sz="1000" dirty="0">
                <a:latin typeface="+mj-lt"/>
              </a:rPr>
              <a:t>Wikipedia.org</a:t>
            </a:r>
          </a:p>
        </p:txBody>
      </p:sp>
      <p:sp>
        <p:nvSpPr>
          <p:cNvPr id="3" name="Rectangle 2"/>
          <p:cNvSpPr/>
          <p:nvPr/>
        </p:nvSpPr>
        <p:spPr>
          <a:xfrm>
            <a:off x="5076825" y="3213100"/>
            <a:ext cx="4067175" cy="31400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dirty="0" err="1">
                <a:solidFill>
                  <a:schemeClr val="tx1"/>
                </a:solidFill>
                <a:latin typeface="+mj-lt"/>
              </a:rPr>
              <a:t>ééncellige</a:t>
            </a:r>
            <a:r>
              <a:rPr lang="en-US" altLang="nl-NL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nl-NL" dirty="0" err="1">
                <a:solidFill>
                  <a:schemeClr val="tx1"/>
                </a:solidFill>
                <a:latin typeface="+mj-lt"/>
              </a:rPr>
              <a:t>eukaryoten</a:t>
            </a:r>
            <a:r>
              <a:rPr lang="en-US" altLang="nl-NL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nl-NL" dirty="0">
                <a:solidFill>
                  <a:schemeClr val="tx1"/>
                </a:solidFill>
                <a:latin typeface="+mj-lt"/>
                <a:sym typeface="Wingdings" pitchFamily="2" charset="2"/>
              </a:rPr>
              <a:t> 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dirty="0">
              <a:solidFill>
                <a:schemeClr val="tx1"/>
              </a:solidFill>
              <a:latin typeface="+mj-lt"/>
              <a:sym typeface="Wingdings" pitchFamily="2" charset="2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dirty="0" err="1">
                <a:solidFill>
                  <a:schemeClr val="tx1"/>
                </a:solidFill>
                <a:latin typeface="+mj-lt"/>
                <a:sym typeface="Wingdings" pitchFamily="2" charset="2"/>
              </a:rPr>
              <a:t>kolonies</a:t>
            </a:r>
            <a:r>
              <a:rPr lang="en-US" altLang="nl-NL" dirty="0">
                <a:solidFill>
                  <a:schemeClr val="tx1"/>
                </a:solidFill>
                <a:latin typeface="+mj-lt"/>
                <a:sym typeface="Wingdings" pitchFamily="2" charset="2"/>
              </a:rPr>
              <a:t> van </a:t>
            </a:r>
            <a:r>
              <a:rPr lang="en-US" altLang="nl-NL" dirty="0" err="1">
                <a:solidFill>
                  <a:schemeClr val="tx1"/>
                </a:solidFill>
                <a:latin typeface="+mj-lt"/>
                <a:sym typeface="Wingdings" pitchFamily="2" charset="2"/>
              </a:rPr>
              <a:t>ééncellige</a:t>
            </a:r>
            <a:r>
              <a:rPr lang="en-US" altLang="nl-NL" dirty="0">
                <a:solidFill>
                  <a:schemeClr val="tx1"/>
                </a:solidFill>
                <a:latin typeface="+mj-lt"/>
                <a:sym typeface="Wingdings" pitchFamily="2" charset="2"/>
              </a:rPr>
              <a:t> </a:t>
            </a:r>
            <a:r>
              <a:rPr lang="en-US" altLang="nl-NL" dirty="0" err="1">
                <a:solidFill>
                  <a:schemeClr val="tx1"/>
                </a:solidFill>
                <a:latin typeface="+mj-lt"/>
                <a:sym typeface="Wingdings" pitchFamily="2" charset="2"/>
              </a:rPr>
              <a:t>eukaryoten</a:t>
            </a:r>
            <a:r>
              <a:rPr lang="en-US" altLang="nl-NL" dirty="0">
                <a:solidFill>
                  <a:schemeClr val="tx1"/>
                </a:solidFill>
                <a:latin typeface="+mj-lt"/>
                <a:sym typeface="Wingdings" pitchFamily="2" charset="2"/>
              </a:rPr>
              <a:t> 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dirty="0">
              <a:solidFill>
                <a:schemeClr val="tx1"/>
              </a:solidFill>
              <a:latin typeface="+mj-lt"/>
              <a:sym typeface="Wingdings" pitchFamily="2" charset="2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dirty="0" err="1">
                <a:solidFill>
                  <a:schemeClr val="tx1"/>
                </a:solidFill>
                <a:latin typeface="+mj-lt"/>
                <a:sym typeface="Wingdings" pitchFamily="2" charset="2"/>
              </a:rPr>
              <a:t>specifieke</a:t>
            </a:r>
            <a:r>
              <a:rPr lang="en-US" altLang="nl-NL" dirty="0">
                <a:solidFill>
                  <a:schemeClr val="tx1"/>
                </a:solidFill>
                <a:latin typeface="+mj-lt"/>
                <a:sym typeface="Wingdings" pitchFamily="2" charset="2"/>
              </a:rPr>
              <a:t> </a:t>
            </a:r>
            <a:r>
              <a:rPr lang="en-US" altLang="nl-NL" dirty="0" err="1">
                <a:solidFill>
                  <a:schemeClr val="tx1"/>
                </a:solidFill>
                <a:latin typeface="+mj-lt"/>
                <a:sym typeface="Wingdings" pitchFamily="2" charset="2"/>
              </a:rPr>
              <a:t>functie</a:t>
            </a:r>
            <a:r>
              <a:rPr lang="en-US" altLang="nl-NL" dirty="0">
                <a:solidFill>
                  <a:schemeClr val="tx1"/>
                </a:solidFill>
                <a:latin typeface="+mj-lt"/>
                <a:sym typeface="Wingdings" pitchFamily="2" charset="2"/>
              </a:rPr>
              <a:t>  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dirty="0">
              <a:solidFill>
                <a:schemeClr val="tx1"/>
              </a:solidFill>
              <a:latin typeface="+mj-lt"/>
              <a:sym typeface="Wingdings" pitchFamily="2" charset="2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dirty="0" err="1">
                <a:solidFill>
                  <a:schemeClr val="tx1"/>
                </a:solidFill>
                <a:latin typeface="+mj-lt"/>
                <a:sym typeface="Wingdings" pitchFamily="2" charset="2"/>
              </a:rPr>
              <a:t>meercellige</a:t>
            </a:r>
            <a:r>
              <a:rPr lang="en-US" altLang="nl-NL" dirty="0">
                <a:solidFill>
                  <a:schemeClr val="tx1"/>
                </a:solidFill>
                <a:latin typeface="+mj-lt"/>
                <a:sym typeface="Wingdings" pitchFamily="2" charset="2"/>
              </a:rPr>
              <a:t> </a:t>
            </a:r>
            <a:r>
              <a:rPr lang="en-US" altLang="nl-NL" dirty="0" err="1">
                <a:solidFill>
                  <a:schemeClr val="tx1"/>
                </a:solidFill>
                <a:latin typeface="+mj-lt"/>
                <a:sym typeface="Wingdings" pitchFamily="2" charset="2"/>
              </a:rPr>
              <a:t>eukaryoten</a:t>
            </a:r>
            <a:r>
              <a:rPr lang="en-US" altLang="nl-NL" dirty="0">
                <a:solidFill>
                  <a:schemeClr val="tx1"/>
                </a:solidFill>
                <a:latin typeface="+mj-lt"/>
                <a:sym typeface="Wingdings" pitchFamily="2" charset="2"/>
              </a:rPr>
              <a:t> 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dirty="0">
              <a:solidFill>
                <a:schemeClr val="tx1"/>
              </a:solidFill>
              <a:latin typeface="+mj-lt"/>
              <a:sym typeface="Wingdings" pitchFamily="2" charset="2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dirty="0" err="1">
                <a:solidFill>
                  <a:schemeClr val="tx1"/>
                </a:solidFill>
                <a:latin typeface="+mj-lt"/>
                <a:sym typeface="Wingdings" pitchFamily="2" charset="2"/>
              </a:rPr>
              <a:t>Diversiteit</a:t>
            </a:r>
            <a:r>
              <a:rPr lang="en-US" altLang="nl-NL" dirty="0">
                <a:solidFill>
                  <a:schemeClr val="tx1"/>
                </a:solidFill>
                <a:latin typeface="+mj-lt"/>
                <a:sym typeface="Wingdings" pitchFamily="2" charset="2"/>
              </a:rPr>
              <a:t> van </a:t>
            </a:r>
            <a:r>
              <a:rPr lang="en-US" altLang="nl-NL" dirty="0" err="1">
                <a:solidFill>
                  <a:schemeClr val="tx1"/>
                </a:solidFill>
                <a:latin typeface="+mj-lt"/>
                <a:sym typeface="Wingdings" pitchFamily="2" charset="2"/>
              </a:rPr>
              <a:t>meercellige</a:t>
            </a:r>
            <a:r>
              <a:rPr lang="en-US" altLang="nl-NL" dirty="0">
                <a:solidFill>
                  <a:schemeClr val="tx1"/>
                </a:solidFill>
                <a:latin typeface="+mj-lt"/>
                <a:sym typeface="Wingdings" pitchFamily="2" charset="2"/>
              </a:rPr>
              <a:t> </a:t>
            </a:r>
            <a:r>
              <a:rPr lang="en-US" altLang="nl-NL" dirty="0" err="1">
                <a:solidFill>
                  <a:schemeClr val="tx1"/>
                </a:solidFill>
                <a:latin typeface="+mj-lt"/>
                <a:sym typeface="Wingdings" pitchFamily="2" charset="2"/>
              </a:rPr>
              <a:t>eukaryoten</a:t>
            </a:r>
            <a:r>
              <a:rPr lang="en-US" altLang="nl-NL" dirty="0">
                <a:solidFill>
                  <a:schemeClr val="tx1"/>
                </a:solidFill>
                <a:latin typeface="+mj-lt"/>
                <a:sym typeface="Wingdings" pitchFamily="2" charset="2"/>
              </a:rPr>
              <a:t>: </a:t>
            </a:r>
            <a:r>
              <a:rPr lang="en-US" altLang="nl-NL" dirty="0" err="1">
                <a:solidFill>
                  <a:schemeClr val="tx1"/>
                </a:solidFill>
                <a:latin typeface="+mj-lt"/>
                <a:sym typeface="Wingdings" pitchFamily="2" charset="2"/>
              </a:rPr>
              <a:t>schimmels</a:t>
            </a:r>
            <a:r>
              <a:rPr lang="en-US" altLang="nl-NL" dirty="0">
                <a:solidFill>
                  <a:schemeClr val="tx1"/>
                </a:solidFill>
                <a:latin typeface="+mj-lt"/>
                <a:sym typeface="Wingdings" pitchFamily="2" charset="2"/>
              </a:rPr>
              <a:t>, </a:t>
            </a:r>
            <a:r>
              <a:rPr lang="en-US" altLang="nl-NL" dirty="0" err="1">
                <a:solidFill>
                  <a:schemeClr val="tx1"/>
                </a:solidFill>
                <a:latin typeface="+mj-lt"/>
                <a:sym typeface="Wingdings" pitchFamily="2" charset="2"/>
              </a:rPr>
              <a:t>algen</a:t>
            </a:r>
            <a:r>
              <a:rPr lang="en-US" altLang="nl-NL" dirty="0">
                <a:solidFill>
                  <a:schemeClr val="tx1"/>
                </a:solidFill>
                <a:latin typeface="+mj-lt"/>
                <a:sym typeface="Wingdings" pitchFamily="2" charset="2"/>
              </a:rPr>
              <a:t>, </a:t>
            </a:r>
            <a:r>
              <a:rPr lang="en-US" altLang="nl-NL" dirty="0" err="1">
                <a:solidFill>
                  <a:schemeClr val="tx1"/>
                </a:solidFill>
                <a:latin typeface="+mj-lt"/>
                <a:sym typeface="Wingdings" pitchFamily="2" charset="2"/>
              </a:rPr>
              <a:t>planten</a:t>
            </a:r>
            <a:r>
              <a:rPr lang="en-US" altLang="nl-NL" dirty="0">
                <a:solidFill>
                  <a:schemeClr val="tx1"/>
                </a:solidFill>
                <a:latin typeface="+mj-lt"/>
                <a:sym typeface="Wingdings" pitchFamily="2" charset="2"/>
              </a:rPr>
              <a:t>, </a:t>
            </a:r>
            <a:r>
              <a:rPr lang="en-US" altLang="nl-NL" dirty="0" err="1">
                <a:solidFill>
                  <a:schemeClr val="tx1"/>
                </a:solidFill>
                <a:latin typeface="+mj-lt"/>
                <a:sym typeface="Wingdings" pitchFamily="2" charset="2"/>
              </a:rPr>
              <a:t>dieren</a:t>
            </a:r>
            <a:endParaRPr lang="en-US" altLang="nl-NL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Cambrische explosie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61913" y="2071688"/>
            <a:ext cx="2771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altLang="nl-NL" sz="2000" dirty="0">
                <a:latin typeface="+mj-lt"/>
              </a:rPr>
              <a:t>535 - 525 miljoen  jaar</a:t>
            </a:r>
          </a:p>
        </p:txBody>
      </p:sp>
      <p:grpSp>
        <p:nvGrpSpPr>
          <p:cNvPr id="128004" name="Group 18"/>
          <p:cNvGrpSpPr>
            <a:grpSpLocks/>
          </p:cNvGrpSpPr>
          <p:nvPr/>
        </p:nvGrpSpPr>
        <p:grpSpPr bwMode="auto">
          <a:xfrm>
            <a:off x="4089400" y="1781175"/>
            <a:ext cx="4659313" cy="4872038"/>
            <a:chOff x="3024188" y="374650"/>
            <a:chExt cx="6243637" cy="6584950"/>
          </a:xfrm>
        </p:grpSpPr>
        <p:pic>
          <p:nvPicPr>
            <p:cNvPr id="128007" name="Picture 26" descr="25_10AnimalGroupsAppear-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188" y="374650"/>
              <a:ext cx="6243637" cy="6584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008" name="Text Box 3"/>
            <p:cNvSpPr txBox="1">
              <a:spLocks noChangeArrowheads="1"/>
            </p:cNvSpPr>
            <p:nvPr/>
          </p:nvSpPr>
          <p:spPr bwMode="auto">
            <a:xfrm>
              <a:off x="6069012" y="802185"/>
              <a:ext cx="949325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Sponges</a:t>
              </a:r>
            </a:p>
          </p:txBody>
        </p:sp>
        <p:sp>
          <p:nvSpPr>
            <p:cNvPr id="128009" name="Text Box 5"/>
            <p:cNvSpPr txBox="1">
              <a:spLocks noChangeArrowheads="1"/>
            </p:cNvSpPr>
            <p:nvPr/>
          </p:nvSpPr>
          <p:spPr bwMode="auto">
            <a:xfrm>
              <a:off x="6143257" y="1358900"/>
              <a:ext cx="1228725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Cnidarians</a:t>
              </a:r>
            </a:p>
          </p:txBody>
        </p:sp>
        <p:sp>
          <p:nvSpPr>
            <p:cNvPr id="128010" name="Text Box 6"/>
            <p:cNvSpPr txBox="1">
              <a:spLocks noChangeArrowheads="1"/>
            </p:cNvSpPr>
            <p:nvPr/>
          </p:nvSpPr>
          <p:spPr bwMode="auto">
            <a:xfrm>
              <a:off x="6697733" y="1913530"/>
              <a:ext cx="1330325" cy="24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Echinoderms</a:t>
              </a:r>
            </a:p>
          </p:txBody>
        </p:sp>
        <p:sp>
          <p:nvSpPr>
            <p:cNvPr id="128011" name="Text Box 7"/>
            <p:cNvSpPr txBox="1">
              <a:spLocks noChangeArrowheads="1"/>
            </p:cNvSpPr>
            <p:nvPr/>
          </p:nvSpPr>
          <p:spPr bwMode="auto">
            <a:xfrm>
              <a:off x="6605611" y="2476500"/>
              <a:ext cx="1330325" cy="24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Chordates</a:t>
              </a:r>
            </a:p>
          </p:txBody>
        </p:sp>
        <p:sp>
          <p:nvSpPr>
            <p:cNvPr id="128012" name="Text Box 8"/>
            <p:cNvSpPr txBox="1">
              <a:spLocks noChangeArrowheads="1"/>
            </p:cNvSpPr>
            <p:nvPr/>
          </p:nvSpPr>
          <p:spPr bwMode="auto">
            <a:xfrm>
              <a:off x="6502423" y="3126475"/>
              <a:ext cx="1444625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Brachiopods</a:t>
              </a:r>
            </a:p>
          </p:txBody>
        </p:sp>
        <p:sp>
          <p:nvSpPr>
            <p:cNvPr id="128013" name="Text Box 9"/>
            <p:cNvSpPr txBox="1">
              <a:spLocks noChangeArrowheads="1"/>
            </p:cNvSpPr>
            <p:nvPr/>
          </p:nvSpPr>
          <p:spPr bwMode="auto">
            <a:xfrm>
              <a:off x="6757619" y="3782325"/>
              <a:ext cx="1444625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Annelids</a:t>
              </a:r>
            </a:p>
          </p:txBody>
        </p:sp>
        <p:sp>
          <p:nvSpPr>
            <p:cNvPr id="128014" name="Text Box 10"/>
            <p:cNvSpPr txBox="1">
              <a:spLocks noChangeArrowheads="1"/>
            </p:cNvSpPr>
            <p:nvPr/>
          </p:nvSpPr>
          <p:spPr bwMode="auto">
            <a:xfrm>
              <a:off x="6262687" y="4365104"/>
              <a:ext cx="1444625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Molluscs</a:t>
              </a:r>
            </a:p>
          </p:txBody>
        </p:sp>
        <p:sp>
          <p:nvSpPr>
            <p:cNvPr id="128015" name="Text Box 11"/>
            <p:cNvSpPr txBox="1">
              <a:spLocks noChangeArrowheads="1"/>
            </p:cNvSpPr>
            <p:nvPr/>
          </p:nvSpPr>
          <p:spPr bwMode="auto">
            <a:xfrm>
              <a:off x="6640582" y="4942575"/>
              <a:ext cx="1444625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Arthropods</a:t>
              </a:r>
            </a:p>
          </p:txBody>
        </p:sp>
        <p:sp>
          <p:nvSpPr>
            <p:cNvPr id="128016" name="Text Box 12"/>
            <p:cNvSpPr txBox="1">
              <a:spLocks noChangeArrowheads="1"/>
            </p:cNvSpPr>
            <p:nvPr/>
          </p:nvSpPr>
          <p:spPr bwMode="auto">
            <a:xfrm>
              <a:off x="4419311" y="5886276"/>
              <a:ext cx="1444625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Ediacaran</a:t>
              </a:r>
            </a:p>
          </p:txBody>
        </p:sp>
        <p:sp>
          <p:nvSpPr>
            <p:cNvPr id="128017" name="Text Box 13"/>
            <p:cNvSpPr txBox="1">
              <a:spLocks noChangeArrowheads="1"/>
            </p:cNvSpPr>
            <p:nvPr/>
          </p:nvSpPr>
          <p:spPr bwMode="auto">
            <a:xfrm>
              <a:off x="6489411" y="5911676"/>
              <a:ext cx="1457325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Cambrian</a:t>
              </a:r>
            </a:p>
          </p:txBody>
        </p:sp>
        <p:sp>
          <p:nvSpPr>
            <p:cNvPr id="128018" name="Text Box 14"/>
            <p:cNvSpPr txBox="1">
              <a:spLocks noChangeArrowheads="1"/>
            </p:cNvSpPr>
            <p:nvPr/>
          </p:nvSpPr>
          <p:spPr bwMode="auto">
            <a:xfrm>
              <a:off x="3873211" y="5619576"/>
              <a:ext cx="1470025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PROTEROZOIC</a:t>
              </a:r>
            </a:p>
          </p:txBody>
        </p:sp>
        <p:sp>
          <p:nvSpPr>
            <p:cNvPr id="128019" name="Text Box 15"/>
            <p:cNvSpPr txBox="1">
              <a:spLocks noChangeArrowheads="1"/>
            </p:cNvSpPr>
            <p:nvPr/>
          </p:nvSpPr>
          <p:spPr bwMode="auto">
            <a:xfrm>
              <a:off x="6552911" y="5619576"/>
              <a:ext cx="1470025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PALEOZOIC</a:t>
              </a:r>
            </a:p>
          </p:txBody>
        </p:sp>
        <p:sp>
          <p:nvSpPr>
            <p:cNvPr id="128020" name="Text Box 16"/>
            <p:cNvSpPr txBox="1">
              <a:spLocks noChangeArrowheads="1"/>
            </p:cNvSpPr>
            <p:nvPr/>
          </p:nvSpPr>
          <p:spPr bwMode="auto">
            <a:xfrm>
              <a:off x="4228811" y="6533976"/>
              <a:ext cx="3032125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Time (millions of years ago)</a:t>
              </a:r>
            </a:p>
          </p:txBody>
        </p:sp>
        <p:sp>
          <p:nvSpPr>
            <p:cNvPr id="128021" name="Text Box 17"/>
            <p:cNvSpPr txBox="1">
              <a:spLocks noChangeArrowheads="1"/>
            </p:cNvSpPr>
            <p:nvPr/>
          </p:nvSpPr>
          <p:spPr bwMode="auto">
            <a:xfrm>
              <a:off x="3450936" y="6248226"/>
              <a:ext cx="479425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635</a:t>
              </a:r>
            </a:p>
          </p:txBody>
        </p:sp>
        <p:sp>
          <p:nvSpPr>
            <p:cNvPr id="128022" name="Text Box 20"/>
            <p:cNvSpPr txBox="1">
              <a:spLocks noChangeArrowheads="1"/>
            </p:cNvSpPr>
            <p:nvPr/>
          </p:nvSpPr>
          <p:spPr bwMode="auto">
            <a:xfrm>
              <a:off x="4285961" y="6248226"/>
              <a:ext cx="479425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605</a:t>
              </a:r>
            </a:p>
          </p:txBody>
        </p:sp>
        <p:sp>
          <p:nvSpPr>
            <p:cNvPr id="128023" name="Text Box 21"/>
            <p:cNvSpPr txBox="1">
              <a:spLocks noChangeArrowheads="1"/>
            </p:cNvSpPr>
            <p:nvPr/>
          </p:nvSpPr>
          <p:spPr bwMode="auto">
            <a:xfrm>
              <a:off x="5101936" y="6248226"/>
              <a:ext cx="479425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575</a:t>
              </a:r>
            </a:p>
          </p:txBody>
        </p:sp>
        <p:sp>
          <p:nvSpPr>
            <p:cNvPr id="128024" name="Text Box 22"/>
            <p:cNvSpPr txBox="1">
              <a:spLocks noChangeArrowheads="1"/>
            </p:cNvSpPr>
            <p:nvPr/>
          </p:nvSpPr>
          <p:spPr bwMode="auto">
            <a:xfrm>
              <a:off x="5905211" y="6248226"/>
              <a:ext cx="479425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545</a:t>
              </a:r>
            </a:p>
          </p:txBody>
        </p:sp>
        <p:sp>
          <p:nvSpPr>
            <p:cNvPr id="128025" name="Text Box 23"/>
            <p:cNvSpPr txBox="1">
              <a:spLocks noChangeArrowheads="1"/>
            </p:cNvSpPr>
            <p:nvPr/>
          </p:nvSpPr>
          <p:spPr bwMode="auto">
            <a:xfrm>
              <a:off x="6759286" y="6248226"/>
              <a:ext cx="479425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515</a:t>
              </a:r>
            </a:p>
          </p:txBody>
        </p:sp>
        <p:sp>
          <p:nvSpPr>
            <p:cNvPr id="128026" name="Text Box 24"/>
            <p:cNvSpPr txBox="1">
              <a:spLocks noChangeArrowheads="1"/>
            </p:cNvSpPr>
            <p:nvPr/>
          </p:nvSpPr>
          <p:spPr bwMode="auto">
            <a:xfrm>
              <a:off x="7591136" y="6248226"/>
              <a:ext cx="346075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485</a:t>
              </a:r>
            </a:p>
          </p:txBody>
        </p:sp>
        <p:sp>
          <p:nvSpPr>
            <p:cNvPr id="128027" name="Text Box 25"/>
            <p:cNvSpPr txBox="1">
              <a:spLocks noChangeArrowheads="1"/>
            </p:cNvSpPr>
            <p:nvPr/>
          </p:nvSpPr>
          <p:spPr bwMode="auto">
            <a:xfrm>
              <a:off x="8045161" y="6248226"/>
              <a:ext cx="346075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128005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C26525E-FFE3-408E-8495-BE67A3951654}" type="slidenum">
              <a:rPr lang="en-US" altLang="nl-NL" smtClean="0">
                <a:cs typeface="Arial" panose="020B0604020202020204" pitchFamily="34" charset="0"/>
              </a:rPr>
              <a:pPr/>
              <a:t>29</a:t>
            </a:fld>
            <a:endParaRPr lang="en-US" altLang="nl-NL">
              <a:cs typeface="Arial" panose="020B0604020202020204" pitchFamily="34" charset="0"/>
            </a:endParaRPr>
          </a:p>
        </p:txBody>
      </p:sp>
      <p:sp>
        <p:nvSpPr>
          <p:cNvPr id="41" name="Rectangle 3"/>
          <p:cNvSpPr>
            <a:spLocks noChangeArrowheads="1"/>
          </p:cNvSpPr>
          <p:nvPr/>
        </p:nvSpPr>
        <p:spPr bwMode="auto">
          <a:xfrm>
            <a:off x="107950" y="6053138"/>
            <a:ext cx="3287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altLang="nl-NL" sz="2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Kolonisatie van het land</a:t>
            </a:r>
          </a:p>
        </p:txBody>
      </p:sp>
      <p:sp>
        <p:nvSpPr>
          <p:cNvPr id="2" name="Rechthoek 1"/>
          <p:cNvSpPr/>
          <p:nvPr/>
        </p:nvSpPr>
        <p:spPr>
          <a:xfrm>
            <a:off x="7250292" y="622741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dirty="0"/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dirty="0" err="1">
                <a:solidFill>
                  <a:schemeClr val="tx1"/>
                </a:solidFill>
              </a:rPr>
              <a:t>Figuur</a:t>
            </a:r>
            <a:r>
              <a:rPr lang="en-US" altLang="nl-NL" dirty="0">
                <a:solidFill>
                  <a:schemeClr val="tx1"/>
                </a:solidFill>
              </a:rPr>
              <a:t> 25.11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dirty="0"/>
              <a:t>Presentatie lesweek </a:t>
            </a:r>
            <a:r>
              <a:rPr lang="nl-NL" sz="3600" dirty="0" smtClean="0"/>
              <a:t>6 </a:t>
            </a:r>
            <a:r>
              <a:rPr lang="nl-NL" sz="3600" dirty="0"/>
              <a:t/>
            </a:r>
            <a:br>
              <a:rPr lang="nl-NL" sz="3600" dirty="0"/>
            </a:br>
            <a:r>
              <a:rPr lang="nl-NL" sz="2800" dirty="0" smtClean="0"/>
              <a:t>(di 20 </a:t>
            </a:r>
            <a:r>
              <a:rPr lang="nl-NL" sz="2800" dirty="0" smtClean="0"/>
              <a:t>oktober</a:t>
            </a:r>
            <a:r>
              <a:rPr lang="nl-NL" sz="2800" dirty="0"/>
              <a:t>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4C2C9-89B6-427F-B165-8D7F889CDD53}" type="slidenum">
              <a:rPr lang="en-US" altLang="nl-NL" smtClean="0"/>
              <a:pPr>
                <a:defRPr/>
              </a:pPr>
              <a:t>3</a:t>
            </a:fld>
            <a:endParaRPr lang="en-US" altLang="nl-NL"/>
          </a:p>
        </p:txBody>
      </p:sp>
      <p:sp>
        <p:nvSpPr>
          <p:cNvPr id="5" name="Rechthoek 4"/>
          <p:cNvSpPr/>
          <p:nvPr/>
        </p:nvSpPr>
        <p:spPr>
          <a:xfrm>
            <a:off x="683568" y="2270250"/>
            <a:ext cx="748883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buFont typeface="Arial" pitchFamily="34" charset="0"/>
              <a:buChar char="•"/>
              <a:tabLst>
                <a:tab pos="457200" algn="l"/>
              </a:tabLst>
            </a:pPr>
            <a:r>
              <a:rPr lang="nl-NL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De opdracht wordt uitgevoerd in koppels. Elk duo kiest één van de hieronder genoemde (pathogene) bacteriën, en maakt een korte presentatie (</a:t>
            </a:r>
            <a:r>
              <a:rPr lang="nl-NL" dirty="0" smtClean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5-8 </a:t>
            </a:r>
            <a:r>
              <a:rPr lang="nl-NL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minuten) over deze bacterie. </a:t>
            </a:r>
          </a:p>
          <a:p>
            <a:pPr lvl="0" algn="just" defTabSz="914400">
              <a:tabLst>
                <a:tab pos="457200" algn="l"/>
              </a:tabLst>
            </a:pPr>
            <a:endParaRPr lang="nl-NL" dirty="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 defTabSz="914400">
              <a:buFont typeface="Arial" pitchFamily="34" charset="0"/>
              <a:buChar char="•"/>
              <a:tabLst>
                <a:tab pos="457200" algn="l"/>
              </a:tabLst>
            </a:pPr>
            <a:r>
              <a:rPr lang="nl-NL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De volgende aspecten moeten hierin (tenminste) aan bod komen: </a:t>
            </a:r>
          </a:p>
          <a:p>
            <a:pPr lvl="0" algn="just" defTabSz="914400">
              <a:tabLst>
                <a:tab pos="457200" algn="l"/>
              </a:tabLst>
            </a:pPr>
            <a:r>
              <a:rPr lang="nl-NL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-taxonomische indeling</a:t>
            </a:r>
          </a:p>
          <a:p>
            <a:pPr lvl="0" algn="just" defTabSz="914400">
              <a:tabLst>
                <a:tab pos="457200" algn="l"/>
              </a:tabLst>
            </a:pPr>
            <a:r>
              <a:rPr lang="nl-NL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-vorm/grootte/</a:t>
            </a:r>
            <a:r>
              <a:rPr lang="nl-NL" dirty="0" err="1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flagellum</a:t>
            </a:r>
            <a:r>
              <a:rPr lang="nl-NL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/capsule/</a:t>
            </a:r>
            <a:r>
              <a:rPr lang="nl-NL" dirty="0" err="1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endospoor</a:t>
            </a:r>
            <a:r>
              <a:rPr lang="nl-NL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(leg dit ook uit)</a:t>
            </a:r>
          </a:p>
          <a:p>
            <a:pPr lvl="0" algn="just" defTabSz="914400">
              <a:tabLst>
                <a:tab pos="457200" algn="l"/>
              </a:tabLst>
            </a:pPr>
            <a:r>
              <a:rPr lang="nl-NL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-habitat/voedingsvorm</a:t>
            </a:r>
          </a:p>
          <a:p>
            <a:pPr lvl="0" algn="just" defTabSz="914400">
              <a:tabLst>
                <a:tab pos="457200" algn="l"/>
              </a:tabLst>
            </a:pPr>
            <a:r>
              <a:rPr lang="nl-NL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-ziekte/aandoening inclusief verschijnselen</a:t>
            </a:r>
          </a:p>
          <a:p>
            <a:pPr lvl="0" algn="just" defTabSz="914400">
              <a:tabLst>
                <a:tab pos="457200" algn="l"/>
              </a:tabLst>
            </a:pPr>
            <a:r>
              <a:rPr lang="nl-NL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-behandeling (indien van toepassing)</a:t>
            </a:r>
          </a:p>
          <a:p>
            <a:pPr lvl="0" algn="just" defTabSz="914400">
              <a:tabLst>
                <a:tab pos="457200" algn="l"/>
              </a:tabLst>
            </a:pPr>
            <a:endParaRPr lang="nl-NL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 defTabSz="914400">
              <a:tabLst>
                <a:tab pos="457200" algn="l"/>
              </a:tabLst>
            </a:pPr>
            <a:endParaRPr lang="nl-NL" dirty="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 defTabSz="914400">
              <a:tabLst>
                <a:tab pos="457200" algn="l"/>
              </a:tabLst>
            </a:pPr>
            <a:r>
              <a:rPr lang="nl-NL" b="1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NB. Vergeet niet een referentielijst/</a:t>
            </a:r>
            <a:r>
              <a:rPr lang="nl-NL" b="1" dirty="0" err="1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bronvermeldig</a:t>
            </a:r>
            <a:r>
              <a:rPr lang="nl-NL" b="1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te maken van de gebruikte bronnen. </a:t>
            </a:r>
          </a:p>
        </p:txBody>
      </p:sp>
    </p:spTree>
    <p:extLst>
      <p:ext uri="{BB962C8B-B14F-4D97-AF65-F5344CB8AC3E}">
        <p14:creationId xmlns:p14="http://schemas.microsoft.com/office/powerpoint/2010/main" val="954305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2171722-CEB2-428C-9426-093CC2C5C102}" type="slidenum">
              <a:rPr lang="en-US" altLang="nl-NL" smtClean="0"/>
              <a:pPr/>
              <a:t>30</a:t>
            </a:fld>
            <a:endParaRPr lang="en-US" altLang="nl-NL" dirty="0"/>
          </a:p>
        </p:txBody>
      </p:sp>
      <p:sp>
        <p:nvSpPr>
          <p:cNvPr id="130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Huidige theorie</a:t>
            </a:r>
          </a:p>
        </p:txBody>
      </p:sp>
      <p:grpSp>
        <p:nvGrpSpPr>
          <p:cNvPr id="130052" name="Group 9"/>
          <p:cNvGrpSpPr>
            <a:grpSpLocks/>
          </p:cNvGrpSpPr>
          <p:nvPr/>
        </p:nvGrpSpPr>
        <p:grpSpPr bwMode="auto">
          <a:xfrm>
            <a:off x="968375" y="157163"/>
            <a:ext cx="7235825" cy="6584950"/>
            <a:chOff x="968375" y="136525"/>
            <a:chExt cx="7235825" cy="6584950"/>
          </a:xfrm>
        </p:grpSpPr>
        <p:pic>
          <p:nvPicPr>
            <p:cNvPr id="130053" name="Picture 2" descr="25_UN11AnsSQQClock-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375" y="136525"/>
              <a:ext cx="7207250" cy="6584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0054" name="Text Box 4"/>
            <p:cNvSpPr txBox="1">
              <a:spLocks noChangeArrowheads="1"/>
            </p:cNvSpPr>
            <p:nvPr/>
          </p:nvSpPr>
          <p:spPr bwMode="auto">
            <a:xfrm>
              <a:off x="6242050" y="2486025"/>
              <a:ext cx="1962150" cy="382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Origin of solar system</a:t>
              </a:r>
            </a:p>
            <a:p>
              <a:pPr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and Earth</a:t>
              </a:r>
            </a:p>
          </p:txBody>
        </p:sp>
        <p:sp>
          <p:nvSpPr>
            <p:cNvPr id="130055" name="Text Box 5"/>
            <p:cNvSpPr txBox="1">
              <a:spLocks noChangeArrowheads="1"/>
            </p:cNvSpPr>
            <p:nvPr/>
          </p:nvSpPr>
          <p:spPr bwMode="auto">
            <a:xfrm>
              <a:off x="6207125" y="3668713"/>
              <a:ext cx="260350" cy="16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30056" name="Text Box 6"/>
            <p:cNvSpPr txBox="1">
              <a:spLocks noChangeArrowheads="1"/>
            </p:cNvSpPr>
            <p:nvPr/>
          </p:nvSpPr>
          <p:spPr bwMode="auto">
            <a:xfrm>
              <a:off x="5865813" y="4814888"/>
              <a:ext cx="260350" cy="16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30057" name="Text Box 7"/>
            <p:cNvSpPr txBox="1">
              <a:spLocks noChangeArrowheads="1"/>
            </p:cNvSpPr>
            <p:nvPr/>
          </p:nvSpPr>
          <p:spPr bwMode="auto">
            <a:xfrm>
              <a:off x="4643438" y="4795838"/>
              <a:ext cx="260350" cy="16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0058" name="Text Box 8"/>
            <p:cNvSpPr txBox="1">
              <a:spLocks noChangeArrowheads="1"/>
            </p:cNvSpPr>
            <p:nvPr/>
          </p:nvSpPr>
          <p:spPr bwMode="auto">
            <a:xfrm>
              <a:off x="4257675" y="3670300"/>
              <a:ext cx="260350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0059" name="Text Box 9"/>
            <p:cNvSpPr txBox="1">
              <a:spLocks noChangeArrowheads="1"/>
            </p:cNvSpPr>
            <p:nvPr/>
          </p:nvSpPr>
          <p:spPr bwMode="auto">
            <a:xfrm rot="-1889576">
              <a:off x="3181350" y="908050"/>
              <a:ext cx="1117600" cy="1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Paleozoic</a:t>
              </a:r>
            </a:p>
          </p:txBody>
        </p:sp>
        <p:sp>
          <p:nvSpPr>
            <p:cNvPr id="130060" name="Text Box 10"/>
            <p:cNvSpPr txBox="1">
              <a:spLocks noChangeArrowheads="1"/>
            </p:cNvSpPr>
            <p:nvPr/>
          </p:nvSpPr>
          <p:spPr bwMode="auto">
            <a:xfrm rot="-1160959">
              <a:off x="4246563" y="409575"/>
              <a:ext cx="760412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Meso-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zoic</a:t>
              </a:r>
            </a:p>
          </p:txBody>
        </p:sp>
        <p:sp>
          <p:nvSpPr>
            <p:cNvPr id="130061" name="Text Box 11"/>
            <p:cNvSpPr txBox="1">
              <a:spLocks noChangeArrowheads="1"/>
            </p:cNvSpPr>
            <p:nvPr/>
          </p:nvSpPr>
          <p:spPr bwMode="auto">
            <a:xfrm rot="-126921">
              <a:off x="4981575" y="341313"/>
              <a:ext cx="692150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Ceno-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zoic</a:t>
              </a:r>
            </a:p>
          </p:txBody>
        </p:sp>
        <p:sp>
          <p:nvSpPr>
            <p:cNvPr id="130062" name="Text Box 12"/>
            <p:cNvSpPr txBox="1">
              <a:spLocks noChangeArrowheads="1"/>
            </p:cNvSpPr>
            <p:nvPr/>
          </p:nvSpPr>
          <p:spPr bwMode="auto">
            <a:xfrm>
              <a:off x="4271963" y="4084638"/>
              <a:ext cx="990600" cy="16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Proterozoic</a:t>
              </a:r>
            </a:p>
          </p:txBody>
        </p:sp>
        <p:sp>
          <p:nvSpPr>
            <p:cNvPr id="130063" name="Text Box 13"/>
            <p:cNvSpPr txBox="1">
              <a:spLocks noChangeArrowheads="1"/>
            </p:cNvSpPr>
            <p:nvPr/>
          </p:nvSpPr>
          <p:spPr bwMode="auto">
            <a:xfrm>
              <a:off x="5449888" y="4089400"/>
              <a:ext cx="854075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Archaean</a:t>
              </a:r>
            </a:p>
          </p:txBody>
        </p:sp>
        <p:sp>
          <p:nvSpPr>
            <p:cNvPr id="130064" name="Text Box 14"/>
            <p:cNvSpPr txBox="1">
              <a:spLocks noChangeArrowheads="1"/>
            </p:cNvSpPr>
            <p:nvPr/>
          </p:nvSpPr>
          <p:spPr bwMode="auto">
            <a:xfrm rot="1764942">
              <a:off x="4408488" y="4557713"/>
              <a:ext cx="903287" cy="16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Billions of</a:t>
              </a:r>
            </a:p>
          </p:txBody>
        </p:sp>
        <p:sp>
          <p:nvSpPr>
            <p:cNvPr id="130065" name="Text Box 15"/>
            <p:cNvSpPr txBox="1">
              <a:spLocks noChangeArrowheads="1"/>
            </p:cNvSpPr>
            <p:nvPr/>
          </p:nvSpPr>
          <p:spPr bwMode="auto">
            <a:xfrm rot="-2012031">
              <a:off x="5340350" y="4525963"/>
              <a:ext cx="903288" cy="16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years ago</a:t>
              </a:r>
            </a:p>
          </p:txBody>
        </p:sp>
      </p:grpSp>
      <p:sp>
        <p:nvSpPr>
          <p:cNvPr id="2" name="Rechthoek 1"/>
          <p:cNvSpPr/>
          <p:nvPr/>
        </p:nvSpPr>
        <p:spPr>
          <a:xfrm>
            <a:off x="6657975" y="624363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dirty="0"/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dirty="0" err="1">
                <a:solidFill>
                  <a:schemeClr val="tx1"/>
                </a:solidFill>
              </a:rPr>
              <a:t>Figuur</a:t>
            </a:r>
            <a:r>
              <a:rPr lang="en-US" altLang="nl-NL" dirty="0">
                <a:solidFill>
                  <a:schemeClr val="tx1"/>
                </a:solidFill>
              </a:rPr>
              <a:t> 25.8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Synthetische biologie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684213" y="2174875"/>
            <a:ext cx="7793037" cy="4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2000" dirty="0" err="1">
                <a:latin typeface="+mj-lt"/>
              </a:rPr>
              <a:t>Aanpassen</a:t>
            </a:r>
            <a:r>
              <a:rPr lang="en-US" sz="2000" dirty="0">
                <a:latin typeface="+mj-lt"/>
              </a:rPr>
              <a:t> van (</a:t>
            </a:r>
            <a:r>
              <a:rPr lang="en-US" sz="2000" dirty="0" err="1">
                <a:latin typeface="+mj-lt"/>
              </a:rPr>
              <a:t>delen</a:t>
            </a:r>
            <a:r>
              <a:rPr lang="en-US" sz="2000" dirty="0">
                <a:latin typeface="+mj-lt"/>
              </a:rPr>
              <a:t> van) </a:t>
            </a:r>
            <a:r>
              <a:rPr lang="en-US" sz="2000" dirty="0" err="1">
                <a:latin typeface="+mj-lt"/>
              </a:rPr>
              <a:t>cellen</a:t>
            </a:r>
            <a:r>
              <a:rPr lang="en-US" sz="2000" dirty="0">
                <a:latin typeface="+mj-lt"/>
              </a:rPr>
              <a:t> door: 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2000" dirty="0">
                <a:latin typeface="+mj-lt"/>
              </a:rPr>
              <a:t>-</a:t>
            </a:r>
            <a:r>
              <a:rPr lang="en-US" sz="2000" dirty="0" err="1">
                <a:latin typeface="+mj-lt"/>
              </a:rPr>
              <a:t>genetische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modificatie</a:t>
            </a:r>
            <a:endParaRPr lang="en-US" sz="2000" dirty="0">
              <a:latin typeface="+mj-lt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2000" dirty="0">
                <a:latin typeface="+mj-lt"/>
              </a:rPr>
              <a:t>-</a:t>
            </a:r>
            <a:r>
              <a:rPr lang="en-US" sz="2000" dirty="0" err="1">
                <a:latin typeface="+mj-lt"/>
              </a:rPr>
              <a:t>zelf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ontwerpen</a:t>
            </a:r>
            <a:r>
              <a:rPr lang="en-US" sz="2000" dirty="0">
                <a:latin typeface="+mj-lt"/>
              </a:rPr>
              <a:t> van DNA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2000" dirty="0">
              <a:latin typeface="+mj-lt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2000" u="sng" dirty="0" err="1">
                <a:latin typeface="+mj-lt"/>
              </a:rPr>
              <a:t>Voorbeelden</a:t>
            </a:r>
            <a:endParaRPr lang="en-US" sz="2000" u="sng" dirty="0">
              <a:latin typeface="+mj-lt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2000" u="sng" dirty="0">
              <a:latin typeface="+mj-lt"/>
            </a:endParaRPr>
          </a:p>
          <a:p>
            <a:pPr marL="457200" indent="-457200">
              <a:buClr>
                <a:srgbClr val="000000"/>
              </a:buClr>
              <a:buSzPct val="100000"/>
              <a:buFontTx/>
              <a:buAutoNum type="arabicPeriod"/>
              <a:defRPr/>
            </a:pPr>
            <a:r>
              <a:rPr lang="en-US" sz="2000" dirty="0">
                <a:latin typeface="+mj-lt"/>
              </a:rPr>
              <a:t>DSM</a:t>
            </a:r>
          </a:p>
          <a:p>
            <a:pPr marL="457200" indent="-457200">
              <a:buClr>
                <a:srgbClr val="000000"/>
              </a:buClr>
              <a:buSzPct val="100000"/>
              <a:buFontTx/>
              <a:buAutoNum type="arabicPeriod"/>
              <a:defRPr/>
            </a:pPr>
            <a:endParaRPr lang="en-US" sz="2000" dirty="0">
              <a:latin typeface="+mj-lt"/>
            </a:endParaRPr>
          </a:p>
          <a:p>
            <a:pPr marL="457200" indent="-457200">
              <a:buClr>
                <a:srgbClr val="000000"/>
              </a:buClr>
              <a:buSzPct val="100000"/>
              <a:buFontTx/>
              <a:buAutoNum type="arabicPeriod"/>
              <a:defRPr/>
            </a:pPr>
            <a:r>
              <a:rPr lang="en-US" sz="2000" dirty="0" err="1">
                <a:latin typeface="+mj-lt"/>
              </a:rPr>
              <a:t>Schaar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wordt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schakelaar</a:t>
            </a:r>
            <a:endParaRPr lang="en-US" sz="2000" dirty="0">
              <a:latin typeface="+mj-lt"/>
            </a:endParaRPr>
          </a:p>
          <a:p>
            <a:pPr marL="457200" indent="-457200">
              <a:buClr>
                <a:srgbClr val="000000"/>
              </a:buClr>
              <a:buSzPct val="100000"/>
              <a:buFontTx/>
              <a:buAutoNum type="arabicPeriod"/>
              <a:defRPr/>
            </a:pPr>
            <a:endParaRPr lang="en-US" sz="2000" dirty="0">
              <a:latin typeface="+mj-lt"/>
            </a:endParaRPr>
          </a:p>
          <a:p>
            <a:pPr marL="457200" indent="-457200">
              <a:buClr>
                <a:srgbClr val="000000"/>
              </a:buClr>
              <a:buSzPct val="100000"/>
              <a:buFontTx/>
              <a:buAutoNum type="arabicPeriod"/>
              <a:defRPr/>
            </a:pPr>
            <a:endParaRPr lang="en-US" sz="2000" dirty="0">
              <a:latin typeface="+mj-lt"/>
            </a:endParaRPr>
          </a:p>
          <a:p>
            <a:pPr marL="457200" indent="-45720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2000" dirty="0">
                <a:latin typeface="+mj-lt"/>
              </a:rPr>
              <a:t>International Genetically Engineered Machines (</a:t>
            </a:r>
            <a:r>
              <a:rPr lang="en-US" sz="2000" dirty="0" err="1">
                <a:latin typeface="+mj-lt"/>
              </a:rPr>
              <a:t>iGEM</a:t>
            </a:r>
            <a:r>
              <a:rPr lang="en-US" sz="2000" dirty="0">
                <a:latin typeface="+mj-lt"/>
              </a:rPr>
              <a:t>) </a:t>
            </a:r>
            <a:r>
              <a:rPr lang="en-US" sz="2000" dirty="0" err="1">
                <a:latin typeface="+mj-lt"/>
              </a:rPr>
              <a:t>synthetische</a:t>
            </a:r>
            <a:r>
              <a:rPr lang="en-US" sz="2000" dirty="0">
                <a:latin typeface="+mj-lt"/>
              </a:rPr>
              <a:t> </a:t>
            </a:r>
          </a:p>
          <a:p>
            <a:pPr marL="457200" indent="-45720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2000" dirty="0" err="1">
                <a:latin typeface="+mj-lt"/>
              </a:rPr>
              <a:t>biologie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studentencompetitie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tussen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universiteiten</a:t>
            </a:r>
            <a:endParaRPr lang="en-US" sz="2000" dirty="0">
              <a:latin typeface="+mj-lt"/>
            </a:endParaRPr>
          </a:p>
        </p:txBody>
      </p:sp>
      <p:sp>
        <p:nvSpPr>
          <p:cNvPr id="132100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8F8119B-FA06-42A3-8445-7F3E6A82A7D3}" type="slidenum">
              <a:rPr lang="en-US" altLang="nl-NL" smtClean="0">
                <a:cs typeface="Arial" panose="020B0604020202020204" pitchFamily="34" charset="0"/>
              </a:rPr>
              <a:pPr/>
              <a:t>31</a:t>
            </a:fld>
            <a:endParaRPr lang="en-US" altLang="nl-NL"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Line 1026"/>
          <p:cNvSpPr>
            <a:spLocks noChangeShapeType="1"/>
          </p:cNvSpPr>
          <p:nvPr/>
        </p:nvSpPr>
        <p:spPr bwMode="auto">
          <a:xfrm>
            <a:off x="304800" y="990600"/>
            <a:ext cx="8610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47" name="Rectangle 1027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nl-NL" sz="3200">
                <a:latin typeface="Tahoma" panose="020B0604030504040204" pitchFamily="34" charset="0"/>
                <a:cs typeface="Tahoma" panose="020B0604030504040204" pitchFamily="34" charset="0"/>
              </a:rPr>
              <a:t>Voorbeeld genetische modificatie van muizen</a:t>
            </a:r>
          </a:p>
        </p:txBody>
      </p:sp>
      <p:sp>
        <p:nvSpPr>
          <p:cNvPr id="134148" name="Rectangle 1091"/>
          <p:cNvSpPr>
            <a:spLocks noChangeArrowheads="1"/>
          </p:cNvSpPr>
          <p:nvPr/>
        </p:nvSpPr>
        <p:spPr bwMode="auto">
          <a:xfrm>
            <a:off x="304800" y="1198563"/>
            <a:ext cx="480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defTabSz="914400"/>
            <a:r>
              <a:rPr lang="en-US" altLang="nl-NL" sz="2400">
                <a:solidFill>
                  <a:srgbClr val="FFFFFF"/>
                </a:solidFill>
                <a:cs typeface="Tahoma" panose="020B0604030504040204" pitchFamily="34" charset="0"/>
              </a:rPr>
              <a:t>Maak een </a:t>
            </a:r>
            <a:r>
              <a:rPr lang="en-US" altLang="nl-NL" sz="2400">
                <a:solidFill>
                  <a:srgbClr val="61DA25"/>
                </a:solidFill>
                <a:cs typeface="Tahoma" panose="020B0604030504040204" pitchFamily="34" charset="0"/>
              </a:rPr>
              <a:t>transgeen </a:t>
            </a:r>
            <a:r>
              <a:rPr lang="en-US" altLang="nl-NL" sz="2400">
                <a:solidFill>
                  <a:srgbClr val="FFFFFF"/>
                </a:solidFill>
                <a:cs typeface="Tahoma" panose="020B0604030504040204" pitchFamily="34" charset="0"/>
              </a:rPr>
              <a:t>dier</a:t>
            </a:r>
            <a:endParaRPr lang="en-US" altLang="nl-NL" sz="1600">
              <a:solidFill>
                <a:srgbClr val="FFFFFF"/>
              </a:solidFill>
              <a:cs typeface="Tahoma" panose="020B0604030504040204" pitchFamily="34" charset="0"/>
            </a:endParaRPr>
          </a:p>
        </p:txBody>
      </p:sp>
      <p:grpSp>
        <p:nvGrpSpPr>
          <p:cNvPr id="134149" name="Group 1106"/>
          <p:cNvGrpSpPr>
            <a:grpSpLocks noChangeAspect="1"/>
          </p:cNvGrpSpPr>
          <p:nvPr/>
        </p:nvGrpSpPr>
        <p:grpSpPr bwMode="auto">
          <a:xfrm>
            <a:off x="533400" y="1884363"/>
            <a:ext cx="1700213" cy="1612900"/>
            <a:chOff x="2189" y="1681"/>
            <a:chExt cx="1338" cy="1270"/>
          </a:xfrm>
        </p:grpSpPr>
        <p:sp>
          <p:nvSpPr>
            <p:cNvPr id="134224" name="Freeform 1107"/>
            <p:cNvSpPr>
              <a:spLocks noChangeAspect="1"/>
            </p:cNvSpPr>
            <p:nvPr/>
          </p:nvSpPr>
          <p:spPr bwMode="auto">
            <a:xfrm>
              <a:off x="2214" y="1681"/>
              <a:ext cx="1313" cy="1270"/>
            </a:xfrm>
            <a:custGeom>
              <a:avLst/>
              <a:gdLst>
                <a:gd name="T0" fmla="*/ 185384333 w 525"/>
                <a:gd name="T1" fmla="*/ 897496439 h 476"/>
                <a:gd name="T2" fmla="*/ 147962938 w 525"/>
                <a:gd name="T3" fmla="*/ 1517136883 h 476"/>
                <a:gd name="T4" fmla="*/ 18744436 w 525"/>
                <a:gd name="T5" fmla="*/ 2130674699 h 476"/>
                <a:gd name="T6" fmla="*/ 293216664 w 525"/>
                <a:gd name="T7" fmla="*/ 2147483646 h 476"/>
                <a:gd name="T8" fmla="*/ 781991806 w 525"/>
                <a:gd name="T9" fmla="*/ 2147483646 h 476"/>
                <a:gd name="T10" fmla="*/ 1229898279 w 525"/>
                <a:gd name="T11" fmla="*/ 2147483646 h 476"/>
                <a:gd name="T12" fmla="*/ 808231193 w 525"/>
                <a:gd name="T13" fmla="*/ 2147483646 h 476"/>
                <a:gd name="T14" fmla="*/ 337098885 w 525"/>
                <a:gd name="T15" fmla="*/ 2147483646 h 476"/>
                <a:gd name="T16" fmla="*/ 82385533 w 525"/>
                <a:gd name="T17" fmla="*/ 2142520320 h 476"/>
                <a:gd name="T18" fmla="*/ 171493448 w 525"/>
                <a:gd name="T19" fmla="*/ 1826574610 h 476"/>
                <a:gd name="T20" fmla="*/ 241548939 w 525"/>
                <a:gd name="T21" fmla="*/ 1806391114 h 476"/>
                <a:gd name="T22" fmla="*/ 391311704 w 525"/>
                <a:gd name="T23" fmla="*/ 1937971233 h 476"/>
                <a:gd name="T24" fmla="*/ 552722418 w 525"/>
                <a:gd name="T25" fmla="*/ 1924807950 h 476"/>
                <a:gd name="T26" fmla="*/ 695900769 w 525"/>
                <a:gd name="T27" fmla="*/ 1912963055 h 476"/>
                <a:gd name="T28" fmla="*/ 766263749 w 525"/>
                <a:gd name="T29" fmla="*/ 2063664334 h 476"/>
                <a:gd name="T30" fmla="*/ 836365667 w 525"/>
                <a:gd name="T31" fmla="*/ 2147483646 h 476"/>
                <a:gd name="T32" fmla="*/ 855064142 w 525"/>
                <a:gd name="T33" fmla="*/ 2147483646 h 476"/>
                <a:gd name="T34" fmla="*/ 866310550 w 525"/>
                <a:gd name="T35" fmla="*/ 2147483646 h 476"/>
                <a:gd name="T36" fmla="*/ 864328440 w 525"/>
                <a:gd name="T37" fmla="*/ 2147483646 h 476"/>
                <a:gd name="T38" fmla="*/ 861812412 w 525"/>
                <a:gd name="T39" fmla="*/ 2147483646 h 476"/>
                <a:gd name="T40" fmla="*/ 885067233 w 525"/>
                <a:gd name="T41" fmla="*/ 2147483646 h 476"/>
                <a:gd name="T42" fmla="*/ 899233802 w 525"/>
                <a:gd name="T43" fmla="*/ 2147483646 h 476"/>
                <a:gd name="T44" fmla="*/ 903730645 w 525"/>
                <a:gd name="T45" fmla="*/ 2147483646 h 476"/>
                <a:gd name="T46" fmla="*/ 899233802 w 525"/>
                <a:gd name="T47" fmla="*/ 2147483646 h 476"/>
                <a:gd name="T48" fmla="*/ 903730645 w 525"/>
                <a:gd name="T49" fmla="*/ 2147483646 h 476"/>
                <a:gd name="T50" fmla="*/ 911210308 w 525"/>
                <a:gd name="T51" fmla="*/ 2147483646 h 476"/>
                <a:gd name="T52" fmla="*/ 906728929 w 525"/>
                <a:gd name="T53" fmla="*/ 2147483646 h 476"/>
                <a:gd name="T54" fmla="*/ 899233802 w 525"/>
                <a:gd name="T55" fmla="*/ 2111259142 h 476"/>
                <a:gd name="T56" fmla="*/ 880565968 w 525"/>
                <a:gd name="T57" fmla="*/ 2090731926 h 476"/>
                <a:gd name="T58" fmla="*/ 875577789 w 525"/>
                <a:gd name="T59" fmla="*/ 2071323237 h 476"/>
                <a:gd name="T60" fmla="*/ 843068259 w 525"/>
                <a:gd name="T61" fmla="*/ 2063664334 h 476"/>
                <a:gd name="T62" fmla="*/ 805647852 w 525"/>
                <a:gd name="T63" fmla="*/ 1964751448 h 476"/>
                <a:gd name="T64" fmla="*/ 813142783 w 525"/>
                <a:gd name="T65" fmla="*/ 1917533817 h 476"/>
                <a:gd name="T66" fmla="*/ 838158119 w 525"/>
                <a:gd name="T67" fmla="*/ 1957494602 h 476"/>
                <a:gd name="T68" fmla="*/ 856863870 w 525"/>
                <a:gd name="T69" fmla="*/ 2011854662 h 476"/>
                <a:gd name="T70" fmla="*/ 864328440 w 525"/>
                <a:gd name="T71" fmla="*/ 2031380864 h 476"/>
                <a:gd name="T72" fmla="*/ 864328440 w 525"/>
                <a:gd name="T73" fmla="*/ 1991437398 h 476"/>
                <a:gd name="T74" fmla="*/ 875577789 w 525"/>
                <a:gd name="T75" fmla="*/ 1991437398 h 476"/>
                <a:gd name="T76" fmla="*/ 889851514 w 525"/>
                <a:gd name="T77" fmla="*/ 2011854662 h 476"/>
                <a:gd name="T78" fmla="*/ 894330050 w 525"/>
                <a:gd name="T79" fmla="*/ 2031380864 h 476"/>
                <a:gd name="T80" fmla="*/ 885067233 w 525"/>
                <a:gd name="T81" fmla="*/ 1937971233 h 476"/>
                <a:gd name="T82" fmla="*/ 899233802 w 525"/>
                <a:gd name="T83" fmla="*/ 1952500353 h 476"/>
                <a:gd name="T84" fmla="*/ 880565968 w 525"/>
                <a:gd name="T85" fmla="*/ 1865456488 h 476"/>
                <a:gd name="T86" fmla="*/ 852354785 w 525"/>
                <a:gd name="T87" fmla="*/ 1838674543 h 476"/>
                <a:gd name="T88" fmla="*/ 826906865 w 525"/>
                <a:gd name="T89" fmla="*/ 1806391114 h 476"/>
                <a:gd name="T90" fmla="*/ 813142783 w 525"/>
                <a:gd name="T91" fmla="*/ 1754350666 h 476"/>
                <a:gd name="T92" fmla="*/ 817639626 w 525"/>
                <a:gd name="T93" fmla="*/ 1715434242 h 476"/>
                <a:gd name="T94" fmla="*/ 813142783 w 525"/>
                <a:gd name="T95" fmla="*/ 1727534119 h 476"/>
                <a:gd name="T96" fmla="*/ 901817539 w 525"/>
                <a:gd name="T97" fmla="*/ 1597016377 h 476"/>
                <a:gd name="T98" fmla="*/ 944225385 w 525"/>
                <a:gd name="T99" fmla="*/ 1597016377 h 476"/>
                <a:gd name="T100" fmla="*/ 1024019872 w 525"/>
                <a:gd name="T101" fmla="*/ 1668216192 h 476"/>
                <a:gd name="T102" fmla="*/ 1089402753 w 525"/>
                <a:gd name="T103" fmla="*/ 1635937891 h 476"/>
                <a:gd name="T104" fmla="*/ 1128817409 w 525"/>
                <a:gd name="T105" fmla="*/ 1561610861 h 476"/>
                <a:gd name="T106" fmla="*/ 1105161158 w 525"/>
                <a:gd name="T107" fmla="*/ 1351596774 h 476"/>
                <a:gd name="T108" fmla="*/ 1070737860 w 525"/>
                <a:gd name="T109" fmla="*/ 1142221944 h 476"/>
                <a:gd name="T110" fmla="*/ 1044513946 w 525"/>
                <a:gd name="T111" fmla="*/ 976352710 h 476"/>
                <a:gd name="T112" fmla="*/ 1002277305 w 525"/>
                <a:gd name="T113" fmla="*/ 810683486 h 476"/>
                <a:gd name="T114" fmla="*/ 957994421 w 525"/>
                <a:gd name="T115" fmla="*/ 620814682 h 476"/>
                <a:gd name="T116" fmla="*/ 906728929 w 525"/>
                <a:gd name="T117" fmla="*/ 284340698 h 476"/>
                <a:gd name="T118" fmla="*/ 845651288 w 525"/>
                <a:gd name="T119" fmla="*/ 309308599 h 476"/>
                <a:gd name="T120" fmla="*/ 855064142 w 525"/>
                <a:gd name="T121" fmla="*/ 501991798 h 476"/>
                <a:gd name="T122" fmla="*/ 819442555 w 525"/>
                <a:gd name="T123" fmla="*/ 481615993 h 476"/>
                <a:gd name="T124" fmla="*/ 185384333 w 525"/>
                <a:gd name="T125" fmla="*/ 897496439 h 47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25" h="476">
                  <a:moveTo>
                    <a:pt x="79" y="136"/>
                  </a:moveTo>
                  <a:cubicBezTo>
                    <a:pt x="63" y="190"/>
                    <a:pt x="69" y="212"/>
                    <a:pt x="63" y="230"/>
                  </a:cubicBezTo>
                  <a:cubicBezTo>
                    <a:pt x="56" y="247"/>
                    <a:pt x="19" y="271"/>
                    <a:pt x="8" y="323"/>
                  </a:cubicBezTo>
                  <a:cubicBezTo>
                    <a:pt x="0" y="357"/>
                    <a:pt x="24" y="394"/>
                    <a:pt x="125" y="415"/>
                  </a:cubicBezTo>
                  <a:cubicBezTo>
                    <a:pt x="227" y="436"/>
                    <a:pt x="284" y="423"/>
                    <a:pt x="334" y="425"/>
                  </a:cubicBezTo>
                  <a:cubicBezTo>
                    <a:pt x="385" y="427"/>
                    <a:pt x="490" y="426"/>
                    <a:pt x="525" y="476"/>
                  </a:cubicBezTo>
                  <a:cubicBezTo>
                    <a:pt x="490" y="426"/>
                    <a:pt x="396" y="417"/>
                    <a:pt x="345" y="415"/>
                  </a:cubicBezTo>
                  <a:cubicBezTo>
                    <a:pt x="295" y="412"/>
                    <a:pt x="246" y="421"/>
                    <a:pt x="144" y="400"/>
                  </a:cubicBezTo>
                  <a:cubicBezTo>
                    <a:pt x="60" y="379"/>
                    <a:pt x="28" y="359"/>
                    <a:pt x="35" y="325"/>
                  </a:cubicBezTo>
                  <a:cubicBezTo>
                    <a:pt x="40" y="303"/>
                    <a:pt x="68" y="280"/>
                    <a:pt x="73" y="277"/>
                  </a:cubicBezTo>
                  <a:cubicBezTo>
                    <a:pt x="82" y="270"/>
                    <a:pt x="92" y="269"/>
                    <a:pt x="103" y="274"/>
                  </a:cubicBezTo>
                  <a:cubicBezTo>
                    <a:pt x="121" y="283"/>
                    <a:pt x="156" y="294"/>
                    <a:pt x="167" y="294"/>
                  </a:cubicBezTo>
                  <a:cubicBezTo>
                    <a:pt x="179" y="294"/>
                    <a:pt x="214" y="296"/>
                    <a:pt x="236" y="292"/>
                  </a:cubicBezTo>
                  <a:cubicBezTo>
                    <a:pt x="259" y="287"/>
                    <a:pt x="277" y="274"/>
                    <a:pt x="297" y="290"/>
                  </a:cubicBezTo>
                  <a:cubicBezTo>
                    <a:pt x="305" y="297"/>
                    <a:pt x="318" y="307"/>
                    <a:pt x="327" y="313"/>
                  </a:cubicBezTo>
                  <a:cubicBezTo>
                    <a:pt x="335" y="319"/>
                    <a:pt x="354" y="329"/>
                    <a:pt x="357" y="333"/>
                  </a:cubicBezTo>
                  <a:cubicBezTo>
                    <a:pt x="359" y="337"/>
                    <a:pt x="364" y="341"/>
                    <a:pt x="365" y="343"/>
                  </a:cubicBezTo>
                  <a:cubicBezTo>
                    <a:pt x="367" y="344"/>
                    <a:pt x="367" y="347"/>
                    <a:pt x="370" y="347"/>
                  </a:cubicBezTo>
                  <a:cubicBezTo>
                    <a:pt x="372" y="346"/>
                    <a:pt x="369" y="344"/>
                    <a:pt x="369" y="342"/>
                  </a:cubicBezTo>
                  <a:cubicBezTo>
                    <a:pt x="369" y="340"/>
                    <a:pt x="370" y="335"/>
                    <a:pt x="368" y="332"/>
                  </a:cubicBezTo>
                  <a:cubicBezTo>
                    <a:pt x="370" y="333"/>
                    <a:pt x="375" y="336"/>
                    <a:pt x="378" y="336"/>
                  </a:cubicBezTo>
                  <a:cubicBezTo>
                    <a:pt x="381" y="337"/>
                    <a:pt x="382" y="337"/>
                    <a:pt x="384" y="338"/>
                  </a:cubicBezTo>
                  <a:cubicBezTo>
                    <a:pt x="385" y="339"/>
                    <a:pt x="385" y="341"/>
                    <a:pt x="386" y="340"/>
                  </a:cubicBezTo>
                  <a:cubicBezTo>
                    <a:pt x="388" y="338"/>
                    <a:pt x="387" y="336"/>
                    <a:pt x="384" y="331"/>
                  </a:cubicBezTo>
                  <a:cubicBezTo>
                    <a:pt x="384" y="331"/>
                    <a:pt x="385" y="331"/>
                    <a:pt x="386" y="332"/>
                  </a:cubicBezTo>
                  <a:cubicBezTo>
                    <a:pt x="387" y="334"/>
                    <a:pt x="389" y="333"/>
                    <a:pt x="389" y="333"/>
                  </a:cubicBezTo>
                  <a:cubicBezTo>
                    <a:pt x="389" y="333"/>
                    <a:pt x="388" y="330"/>
                    <a:pt x="387" y="327"/>
                  </a:cubicBezTo>
                  <a:cubicBezTo>
                    <a:pt x="386" y="324"/>
                    <a:pt x="385" y="322"/>
                    <a:pt x="384" y="320"/>
                  </a:cubicBezTo>
                  <a:cubicBezTo>
                    <a:pt x="382" y="318"/>
                    <a:pt x="376" y="317"/>
                    <a:pt x="376" y="317"/>
                  </a:cubicBezTo>
                  <a:cubicBezTo>
                    <a:pt x="376" y="317"/>
                    <a:pt x="375" y="316"/>
                    <a:pt x="374" y="314"/>
                  </a:cubicBezTo>
                  <a:cubicBezTo>
                    <a:pt x="372" y="313"/>
                    <a:pt x="361" y="314"/>
                    <a:pt x="360" y="313"/>
                  </a:cubicBezTo>
                  <a:cubicBezTo>
                    <a:pt x="359" y="313"/>
                    <a:pt x="345" y="301"/>
                    <a:pt x="344" y="298"/>
                  </a:cubicBezTo>
                  <a:cubicBezTo>
                    <a:pt x="342" y="296"/>
                    <a:pt x="345" y="290"/>
                    <a:pt x="347" y="291"/>
                  </a:cubicBezTo>
                  <a:cubicBezTo>
                    <a:pt x="349" y="292"/>
                    <a:pt x="355" y="293"/>
                    <a:pt x="358" y="297"/>
                  </a:cubicBezTo>
                  <a:cubicBezTo>
                    <a:pt x="360" y="299"/>
                    <a:pt x="364" y="303"/>
                    <a:pt x="366" y="305"/>
                  </a:cubicBezTo>
                  <a:cubicBezTo>
                    <a:pt x="369" y="307"/>
                    <a:pt x="367" y="308"/>
                    <a:pt x="369" y="308"/>
                  </a:cubicBezTo>
                  <a:cubicBezTo>
                    <a:pt x="370" y="307"/>
                    <a:pt x="371" y="305"/>
                    <a:pt x="369" y="302"/>
                  </a:cubicBezTo>
                  <a:cubicBezTo>
                    <a:pt x="369" y="302"/>
                    <a:pt x="371" y="302"/>
                    <a:pt x="374" y="302"/>
                  </a:cubicBezTo>
                  <a:cubicBezTo>
                    <a:pt x="376" y="303"/>
                    <a:pt x="379" y="303"/>
                    <a:pt x="380" y="305"/>
                  </a:cubicBezTo>
                  <a:cubicBezTo>
                    <a:pt x="381" y="307"/>
                    <a:pt x="381" y="309"/>
                    <a:pt x="382" y="308"/>
                  </a:cubicBezTo>
                  <a:cubicBezTo>
                    <a:pt x="383" y="306"/>
                    <a:pt x="383" y="301"/>
                    <a:pt x="378" y="294"/>
                  </a:cubicBezTo>
                  <a:cubicBezTo>
                    <a:pt x="378" y="294"/>
                    <a:pt x="382" y="294"/>
                    <a:pt x="384" y="296"/>
                  </a:cubicBezTo>
                  <a:cubicBezTo>
                    <a:pt x="385" y="294"/>
                    <a:pt x="380" y="286"/>
                    <a:pt x="376" y="283"/>
                  </a:cubicBezTo>
                  <a:cubicBezTo>
                    <a:pt x="373" y="281"/>
                    <a:pt x="366" y="280"/>
                    <a:pt x="364" y="279"/>
                  </a:cubicBezTo>
                  <a:cubicBezTo>
                    <a:pt x="361" y="277"/>
                    <a:pt x="358" y="275"/>
                    <a:pt x="353" y="274"/>
                  </a:cubicBezTo>
                  <a:cubicBezTo>
                    <a:pt x="348" y="272"/>
                    <a:pt x="350" y="272"/>
                    <a:pt x="347" y="266"/>
                  </a:cubicBezTo>
                  <a:cubicBezTo>
                    <a:pt x="347" y="264"/>
                    <a:pt x="347" y="262"/>
                    <a:pt x="349" y="260"/>
                  </a:cubicBezTo>
                  <a:cubicBezTo>
                    <a:pt x="347" y="262"/>
                    <a:pt x="347" y="262"/>
                    <a:pt x="347" y="262"/>
                  </a:cubicBezTo>
                  <a:cubicBezTo>
                    <a:pt x="350" y="255"/>
                    <a:pt x="362" y="241"/>
                    <a:pt x="385" y="242"/>
                  </a:cubicBezTo>
                  <a:cubicBezTo>
                    <a:pt x="385" y="242"/>
                    <a:pt x="391" y="244"/>
                    <a:pt x="403" y="242"/>
                  </a:cubicBezTo>
                  <a:cubicBezTo>
                    <a:pt x="416" y="240"/>
                    <a:pt x="430" y="250"/>
                    <a:pt x="437" y="253"/>
                  </a:cubicBezTo>
                  <a:cubicBezTo>
                    <a:pt x="445" y="256"/>
                    <a:pt x="459" y="249"/>
                    <a:pt x="465" y="248"/>
                  </a:cubicBezTo>
                  <a:cubicBezTo>
                    <a:pt x="470" y="246"/>
                    <a:pt x="478" y="244"/>
                    <a:pt x="482" y="237"/>
                  </a:cubicBezTo>
                  <a:cubicBezTo>
                    <a:pt x="487" y="229"/>
                    <a:pt x="478" y="218"/>
                    <a:pt x="472" y="205"/>
                  </a:cubicBezTo>
                  <a:cubicBezTo>
                    <a:pt x="467" y="192"/>
                    <a:pt x="459" y="182"/>
                    <a:pt x="457" y="173"/>
                  </a:cubicBezTo>
                  <a:cubicBezTo>
                    <a:pt x="458" y="151"/>
                    <a:pt x="446" y="148"/>
                    <a:pt x="446" y="148"/>
                  </a:cubicBezTo>
                  <a:cubicBezTo>
                    <a:pt x="446" y="148"/>
                    <a:pt x="434" y="137"/>
                    <a:pt x="428" y="123"/>
                  </a:cubicBezTo>
                  <a:cubicBezTo>
                    <a:pt x="421" y="109"/>
                    <a:pt x="417" y="104"/>
                    <a:pt x="409" y="94"/>
                  </a:cubicBezTo>
                  <a:cubicBezTo>
                    <a:pt x="409" y="94"/>
                    <a:pt x="411" y="63"/>
                    <a:pt x="387" y="43"/>
                  </a:cubicBezTo>
                  <a:cubicBezTo>
                    <a:pt x="363" y="23"/>
                    <a:pt x="357" y="32"/>
                    <a:pt x="361" y="47"/>
                  </a:cubicBezTo>
                  <a:cubicBezTo>
                    <a:pt x="364" y="63"/>
                    <a:pt x="365" y="76"/>
                    <a:pt x="365" y="76"/>
                  </a:cubicBezTo>
                  <a:cubicBezTo>
                    <a:pt x="365" y="76"/>
                    <a:pt x="361" y="79"/>
                    <a:pt x="350" y="73"/>
                  </a:cubicBezTo>
                  <a:cubicBezTo>
                    <a:pt x="183" y="0"/>
                    <a:pt x="92" y="92"/>
                    <a:pt x="79" y="13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25" name="Freeform 1108"/>
            <p:cNvSpPr>
              <a:spLocks noChangeAspect="1"/>
            </p:cNvSpPr>
            <p:nvPr/>
          </p:nvSpPr>
          <p:spPr bwMode="auto">
            <a:xfrm>
              <a:off x="2557" y="2017"/>
              <a:ext cx="498" cy="406"/>
            </a:xfrm>
            <a:custGeom>
              <a:avLst/>
              <a:gdLst>
                <a:gd name="T0" fmla="*/ 0 w 199"/>
                <a:gd name="T1" fmla="*/ 887307880 h 152"/>
                <a:gd name="T2" fmla="*/ 132252454 w 199"/>
                <a:gd name="T3" fmla="*/ 891909460 h 152"/>
                <a:gd name="T4" fmla="*/ 295713949 w 199"/>
                <a:gd name="T5" fmla="*/ 603114726 h 152"/>
                <a:gd name="T6" fmla="*/ 363839158 w 199"/>
                <a:gd name="T7" fmla="*/ 0 h 152"/>
                <a:gd name="T8" fmla="*/ 397082347 w 199"/>
                <a:gd name="T9" fmla="*/ 113020012 h 152"/>
                <a:gd name="T10" fmla="*/ 451854597 w 199"/>
                <a:gd name="T11" fmla="*/ 309681198 h 152"/>
                <a:gd name="T12" fmla="*/ 392555367 w 199"/>
                <a:gd name="T13" fmla="*/ 738708640 h 152"/>
                <a:gd name="T14" fmla="*/ 283662562 w 199"/>
                <a:gd name="T15" fmla="*/ 932395975 h 152"/>
                <a:gd name="T16" fmla="*/ 160648426 w 199"/>
                <a:gd name="T17" fmla="*/ 1000084511 h 152"/>
                <a:gd name="T18" fmla="*/ 18868745 w 199"/>
                <a:gd name="T19" fmla="*/ 952193889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9" h="152">
                  <a:moveTo>
                    <a:pt x="0" y="132"/>
                  </a:moveTo>
                  <a:cubicBezTo>
                    <a:pt x="9" y="138"/>
                    <a:pt x="46" y="135"/>
                    <a:pt x="56" y="133"/>
                  </a:cubicBezTo>
                  <a:cubicBezTo>
                    <a:pt x="83" y="126"/>
                    <a:pt x="107" y="111"/>
                    <a:pt x="125" y="90"/>
                  </a:cubicBezTo>
                  <a:cubicBezTo>
                    <a:pt x="144" y="66"/>
                    <a:pt x="155" y="31"/>
                    <a:pt x="154" y="0"/>
                  </a:cubicBezTo>
                  <a:cubicBezTo>
                    <a:pt x="155" y="6"/>
                    <a:pt x="164" y="13"/>
                    <a:pt x="168" y="17"/>
                  </a:cubicBezTo>
                  <a:cubicBezTo>
                    <a:pt x="177" y="26"/>
                    <a:pt x="186" y="33"/>
                    <a:pt x="191" y="46"/>
                  </a:cubicBezTo>
                  <a:cubicBezTo>
                    <a:pt x="199" y="66"/>
                    <a:pt x="180" y="96"/>
                    <a:pt x="166" y="110"/>
                  </a:cubicBezTo>
                  <a:cubicBezTo>
                    <a:pt x="153" y="123"/>
                    <a:pt x="138" y="133"/>
                    <a:pt x="120" y="139"/>
                  </a:cubicBezTo>
                  <a:cubicBezTo>
                    <a:pt x="104" y="143"/>
                    <a:pt x="85" y="147"/>
                    <a:pt x="68" y="149"/>
                  </a:cubicBezTo>
                  <a:cubicBezTo>
                    <a:pt x="46" y="152"/>
                    <a:pt x="29" y="146"/>
                    <a:pt x="8" y="142"/>
                  </a:cubicBezTo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26" name="Freeform 1109"/>
            <p:cNvSpPr>
              <a:spLocks noChangeAspect="1"/>
            </p:cNvSpPr>
            <p:nvPr/>
          </p:nvSpPr>
          <p:spPr bwMode="auto">
            <a:xfrm>
              <a:off x="2544" y="2441"/>
              <a:ext cx="238" cy="110"/>
            </a:xfrm>
            <a:custGeom>
              <a:avLst/>
              <a:gdLst>
                <a:gd name="T0" fmla="*/ 0 w 95"/>
                <a:gd name="T1" fmla="*/ 0 h 41"/>
                <a:gd name="T2" fmla="*/ 12708929 w 95"/>
                <a:gd name="T3" fmla="*/ 29911050 h 41"/>
                <a:gd name="T4" fmla="*/ 72130758 w 95"/>
                <a:gd name="T5" fmla="*/ 102238472 h 41"/>
                <a:gd name="T6" fmla="*/ 96333932 w 95"/>
                <a:gd name="T7" fmla="*/ 209353956 h 41"/>
                <a:gd name="T8" fmla="*/ 100922449 w 95"/>
                <a:gd name="T9" fmla="*/ 223088392 h 41"/>
                <a:gd name="T10" fmla="*/ 103969977 w 95"/>
                <a:gd name="T11" fmla="*/ 244385492 h 41"/>
                <a:gd name="T12" fmla="*/ 105819560 w 95"/>
                <a:gd name="T13" fmla="*/ 231321200 h 41"/>
                <a:gd name="T14" fmla="*/ 108557186 w 95"/>
                <a:gd name="T15" fmla="*/ 201155345 h 41"/>
                <a:gd name="T16" fmla="*/ 103969977 w 95"/>
                <a:gd name="T17" fmla="*/ 137280000 h 41"/>
                <a:gd name="T18" fmla="*/ 139175030 w 95"/>
                <a:gd name="T19" fmla="*/ 158280430 h 41"/>
                <a:gd name="T20" fmla="*/ 163407137 w 95"/>
                <a:gd name="T21" fmla="*/ 244385492 h 41"/>
                <a:gd name="T22" fmla="*/ 175680138 w 95"/>
                <a:gd name="T23" fmla="*/ 274298340 h 41"/>
                <a:gd name="T24" fmla="*/ 180706531 w 95"/>
                <a:gd name="T25" fmla="*/ 295149757 h 41"/>
                <a:gd name="T26" fmla="*/ 180706531 w 95"/>
                <a:gd name="T27" fmla="*/ 274298340 h 41"/>
                <a:gd name="T28" fmla="*/ 177627462 w 95"/>
                <a:gd name="T29" fmla="*/ 193335378 h 41"/>
                <a:gd name="T30" fmla="*/ 195246509 w 95"/>
                <a:gd name="T31" fmla="*/ 209353956 h 41"/>
                <a:gd name="T32" fmla="*/ 209495284 w 95"/>
                <a:gd name="T33" fmla="*/ 223088392 h 41"/>
                <a:gd name="T34" fmla="*/ 214373520 w 95"/>
                <a:gd name="T35" fmla="*/ 231321200 h 41"/>
                <a:gd name="T36" fmla="*/ 214373520 w 95"/>
                <a:gd name="T37" fmla="*/ 209353956 h 41"/>
                <a:gd name="T38" fmla="*/ 209495284 w 95"/>
                <a:gd name="T39" fmla="*/ 180269730 h 41"/>
                <a:gd name="T40" fmla="*/ 220985748 w 95"/>
                <a:gd name="T41" fmla="*/ 180269730 h 41"/>
                <a:gd name="T42" fmla="*/ 228624749 w 95"/>
                <a:gd name="T43" fmla="*/ 180269730 h 41"/>
                <a:gd name="T44" fmla="*/ 224038198 w 95"/>
                <a:gd name="T45" fmla="*/ 166044225 h 41"/>
                <a:gd name="T46" fmla="*/ 204905932 w 95"/>
                <a:gd name="T47" fmla="*/ 107107716 h 41"/>
                <a:gd name="T48" fmla="*/ 173040881 w 95"/>
                <a:gd name="T49" fmla="*/ 72061368 h 41"/>
                <a:gd name="T50" fmla="*/ 84352864 w 95"/>
                <a:gd name="T51" fmla="*/ 64136587 h 41"/>
                <a:gd name="T52" fmla="*/ 0 w 95"/>
                <a:gd name="T53" fmla="*/ 0 h 4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95" h="41">
                  <a:moveTo>
                    <a:pt x="0" y="0"/>
                  </a:moveTo>
                  <a:cubicBezTo>
                    <a:pt x="1" y="2"/>
                    <a:pt x="3" y="3"/>
                    <a:pt x="5" y="4"/>
                  </a:cubicBezTo>
                  <a:cubicBezTo>
                    <a:pt x="10" y="6"/>
                    <a:pt x="26" y="12"/>
                    <a:pt x="30" y="14"/>
                  </a:cubicBezTo>
                  <a:cubicBezTo>
                    <a:pt x="33" y="16"/>
                    <a:pt x="37" y="24"/>
                    <a:pt x="40" y="29"/>
                  </a:cubicBezTo>
                  <a:cubicBezTo>
                    <a:pt x="40" y="30"/>
                    <a:pt x="41" y="31"/>
                    <a:pt x="42" y="31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4" y="34"/>
                    <a:pt x="44" y="33"/>
                    <a:pt x="44" y="32"/>
                  </a:cubicBezTo>
                  <a:cubicBezTo>
                    <a:pt x="44" y="31"/>
                    <a:pt x="45" y="29"/>
                    <a:pt x="45" y="28"/>
                  </a:cubicBezTo>
                  <a:cubicBezTo>
                    <a:pt x="44" y="23"/>
                    <a:pt x="43" y="19"/>
                    <a:pt x="43" y="19"/>
                  </a:cubicBezTo>
                  <a:cubicBezTo>
                    <a:pt x="43" y="19"/>
                    <a:pt x="55" y="19"/>
                    <a:pt x="58" y="22"/>
                  </a:cubicBezTo>
                  <a:cubicBezTo>
                    <a:pt x="61" y="25"/>
                    <a:pt x="67" y="32"/>
                    <a:pt x="68" y="34"/>
                  </a:cubicBezTo>
                  <a:cubicBezTo>
                    <a:pt x="69" y="36"/>
                    <a:pt x="71" y="37"/>
                    <a:pt x="73" y="38"/>
                  </a:cubicBezTo>
                  <a:cubicBezTo>
                    <a:pt x="74" y="39"/>
                    <a:pt x="74" y="41"/>
                    <a:pt x="75" y="41"/>
                  </a:cubicBezTo>
                  <a:cubicBezTo>
                    <a:pt x="76" y="41"/>
                    <a:pt x="75" y="39"/>
                    <a:pt x="75" y="38"/>
                  </a:cubicBezTo>
                  <a:cubicBezTo>
                    <a:pt x="75" y="35"/>
                    <a:pt x="74" y="27"/>
                    <a:pt x="74" y="27"/>
                  </a:cubicBezTo>
                  <a:cubicBezTo>
                    <a:pt x="74" y="27"/>
                    <a:pt x="78" y="28"/>
                    <a:pt x="81" y="29"/>
                  </a:cubicBezTo>
                  <a:cubicBezTo>
                    <a:pt x="83" y="29"/>
                    <a:pt x="86" y="31"/>
                    <a:pt x="87" y="31"/>
                  </a:cubicBezTo>
                  <a:cubicBezTo>
                    <a:pt x="88" y="31"/>
                    <a:pt x="88" y="32"/>
                    <a:pt x="89" y="32"/>
                  </a:cubicBezTo>
                  <a:cubicBezTo>
                    <a:pt x="90" y="31"/>
                    <a:pt x="90" y="31"/>
                    <a:pt x="89" y="29"/>
                  </a:cubicBezTo>
                  <a:cubicBezTo>
                    <a:pt x="88" y="28"/>
                    <a:pt x="88" y="25"/>
                    <a:pt x="87" y="25"/>
                  </a:cubicBezTo>
                  <a:cubicBezTo>
                    <a:pt x="87" y="24"/>
                    <a:pt x="90" y="24"/>
                    <a:pt x="92" y="25"/>
                  </a:cubicBezTo>
                  <a:cubicBezTo>
                    <a:pt x="93" y="26"/>
                    <a:pt x="94" y="27"/>
                    <a:pt x="95" y="25"/>
                  </a:cubicBezTo>
                  <a:cubicBezTo>
                    <a:pt x="95" y="25"/>
                    <a:pt x="94" y="24"/>
                    <a:pt x="93" y="23"/>
                  </a:cubicBezTo>
                  <a:cubicBezTo>
                    <a:pt x="91" y="20"/>
                    <a:pt x="87" y="16"/>
                    <a:pt x="85" y="15"/>
                  </a:cubicBezTo>
                  <a:cubicBezTo>
                    <a:pt x="82" y="13"/>
                    <a:pt x="78" y="11"/>
                    <a:pt x="72" y="10"/>
                  </a:cubicBezTo>
                  <a:cubicBezTo>
                    <a:pt x="57" y="10"/>
                    <a:pt x="42" y="9"/>
                    <a:pt x="35" y="9"/>
                  </a:cubicBezTo>
                  <a:cubicBezTo>
                    <a:pt x="29" y="9"/>
                    <a:pt x="14" y="5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27" name="Freeform 1110"/>
            <p:cNvSpPr>
              <a:spLocks noChangeAspect="1"/>
            </p:cNvSpPr>
            <p:nvPr/>
          </p:nvSpPr>
          <p:spPr bwMode="auto">
            <a:xfrm>
              <a:off x="2314" y="2217"/>
              <a:ext cx="1116" cy="390"/>
            </a:xfrm>
            <a:custGeom>
              <a:avLst/>
              <a:gdLst>
                <a:gd name="T0" fmla="*/ 0 w 446"/>
                <a:gd name="T1" fmla="*/ 711826493 h 146"/>
                <a:gd name="T2" fmla="*/ 61517691 w 446"/>
                <a:gd name="T3" fmla="*/ 543277247 h 146"/>
                <a:gd name="T4" fmla="*/ 78376672 w 446"/>
                <a:gd name="T5" fmla="*/ 510514824 h 146"/>
                <a:gd name="T6" fmla="*/ 148948181 w 446"/>
                <a:gd name="T7" fmla="*/ 490757865 h 146"/>
                <a:gd name="T8" fmla="*/ 300271911 w 446"/>
                <a:gd name="T9" fmla="*/ 623374980 h 146"/>
                <a:gd name="T10" fmla="*/ 462541243 w 446"/>
                <a:gd name="T11" fmla="*/ 611367392 h 146"/>
                <a:gd name="T12" fmla="*/ 606966372 w 446"/>
                <a:gd name="T13" fmla="*/ 598973275 h 146"/>
                <a:gd name="T14" fmla="*/ 677991219 w 446"/>
                <a:gd name="T15" fmla="*/ 752334837 h 146"/>
                <a:gd name="T16" fmla="*/ 748350065 w 446"/>
                <a:gd name="T17" fmla="*/ 888165616 h 146"/>
                <a:gd name="T18" fmla="*/ 767347195 w 446"/>
                <a:gd name="T19" fmla="*/ 952946336 h 146"/>
                <a:gd name="T20" fmla="*/ 779749755 w 446"/>
                <a:gd name="T21" fmla="*/ 981213298 h 146"/>
                <a:gd name="T22" fmla="*/ 776737729 w 446"/>
                <a:gd name="T23" fmla="*/ 948451175 h 146"/>
                <a:gd name="T24" fmla="*/ 774929967 w 446"/>
                <a:gd name="T25" fmla="*/ 880769878 h 146"/>
                <a:gd name="T26" fmla="*/ 798554966 w 446"/>
                <a:gd name="T27" fmla="*/ 907843971 h 146"/>
                <a:gd name="T28" fmla="*/ 812591148 w 446"/>
                <a:gd name="T29" fmla="*/ 920892089 h 146"/>
                <a:gd name="T30" fmla="*/ 817401439 w 446"/>
                <a:gd name="T31" fmla="*/ 933281062 h 146"/>
                <a:gd name="T32" fmla="*/ 812591148 w 446"/>
                <a:gd name="T33" fmla="*/ 873000228 h 146"/>
                <a:gd name="T34" fmla="*/ 817401439 w 446"/>
                <a:gd name="T35" fmla="*/ 880769878 h 146"/>
                <a:gd name="T36" fmla="*/ 823908289 w 446"/>
                <a:gd name="T37" fmla="*/ 888165616 h 146"/>
                <a:gd name="T38" fmla="*/ 819374411 w 446"/>
                <a:gd name="T39" fmla="*/ 847655333 h 146"/>
                <a:gd name="T40" fmla="*/ 812591148 w 446"/>
                <a:gd name="T41" fmla="*/ 799582164 h 146"/>
                <a:gd name="T42" fmla="*/ 793731714 w 446"/>
                <a:gd name="T43" fmla="*/ 779916489 h 146"/>
                <a:gd name="T44" fmla="*/ 789208926 w 446"/>
                <a:gd name="T45" fmla="*/ 760148135 h 146"/>
                <a:gd name="T46" fmla="*/ 755886885 w 446"/>
                <a:gd name="T47" fmla="*/ 752334837 h 146"/>
                <a:gd name="T48" fmla="*/ 718222616 w 446"/>
                <a:gd name="T49" fmla="*/ 651489203 h 146"/>
                <a:gd name="T50" fmla="*/ 724968513 w 446"/>
                <a:gd name="T51" fmla="*/ 603618824 h 146"/>
                <a:gd name="T52" fmla="*/ 751353033 w 446"/>
                <a:gd name="T53" fmla="*/ 644129358 h 146"/>
                <a:gd name="T54" fmla="*/ 770358065 w 446"/>
                <a:gd name="T55" fmla="*/ 699823495 h 146"/>
                <a:gd name="T56" fmla="*/ 776737729 w 446"/>
                <a:gd name="T57" fmla="*/ 719636783 h 146"/>
                <a:gd name="T58" fmla="*/ 776737729 w 446"/>
                <a:gd name="T59" fmla="*/ 679071964 h 146"/>
                <a:gd name="T60" fmla="*/ 789208926 w 446"/>
                <a:gd name="T61" fmla="*/ 679071964 h 146"/>
                <a:gd name="T62" fmla="*/ 803057601 w 446"/>
                <a:gd name="T63" fmla="*/ 699823495 h 146"/>
                <a:gd name="T64" fmla="*/ 808060226 w 446"/>
                <a:gd name="T65" fmla="*/ 719636783 h 146"/>
                <a:gd name="T66" fmla="*/ 805049501 w 446"/>
                <a:gd name="T67" fmla="*/ 663898555 h 146"/>
                <a:gd name="T68" fmla="*/ 767347195 w 446"/>
                <a:gd name="T69" fmla="*/ 583953414 h 146"/>
                <a:gd name="T70" fmla="*/ 770358065 w 446"/>
                <a:gd name="T71" fmla="*/ 531364425 h 146"/>
                <a:gd name="T72" fmla="*/ 765394155 w 446"/>
                <a:gd name="T73" fmla="*/ 523616316 h 146"/>
                <a:gd name="T74" fmla="*/ 739027398 w 446"/>
                <a:gd name="T75" fmla="*/ 490757865 h 146"/>
                <a:gd name="T76" fmla="*/ 724968513 w 446"/>
                <a:gd name="T77" fmla="*/ 437928708 h 146"/>
                <a:gd name="T78" fmla="*/ 729491384 w 446"/>
                <a:gd name="T79" fmla="*/ 397275773 h 146"/>
                <a:gd name="T80" fmla="*/ 724968513 w 446"/>
                <a:gd name="T81" fmla="*/ 409726617 h 146"/>
                <a:gd name="T82" fmla="*/ 814390591 w 446"/>
                <a:gd name="T83" fmla="*/ 276798624 h 146"/>
                <a:gd name="T84" fmla="*/ 857038556 w 446"/>
                <a:gd name="T85" fmla="*/ 276798624 h 146"/>
                <a:gd name="T86" fmla="*/ 874108164 w 446"/>
                <a:gd name="T87" fmla="*/ 276798624 h 146"/>
                <a:gd name="T88" fmla="*/ 904227540 w 446"/>
                <a:gd name="T89" fmla="*/ 276798624 h 146"/>
                <a:gd name="T90" fmla="*/ 946944662 w 446"/>
                <a:gd name="T91" fmla="*/ 329724108 h 146"/>
                <a:gd name="T92" fmla="*/ 992110123 w 446"/>
                <a:gd name="T93" fmla="*/ 309910829 h 146"/>
                <a:gd name="T94" fmla="*/ 1029840096 w 446"/>
                <a:gd name="T95" fmla="*/ 120658456 h 146"/>
                <a:gd name="T96" fmla="*/ 975136944 w 446"/>
                <a:gd name="T97" fmla="*/ 201697764 h 146"/>
                <a:gd name="T98" fmla="*/ 937406970 w 446"/>
                <a:gd name="T99" fmla="*/ 168549249 h 146"/>
                <a:gd name="T100" fmla="*/ 899704677 w 446"/>
                <a:gd name="T101" fmla="*/ 113096640 h 146"/>
                <a:gd name="T102" fmla="*/ 845769901 w 446"/>
                <a:gd name="T103" fmla="*/ 113096640 h 146"/>
                <a:gd name="T104" fmla="*/ 808060226 w 446"/>
                <a:gd name="T105" fmla="*/ 108212400 h 146"/>
                <a:gd name="T106" fmla="*/ 770358065 w 446"/>
                <a:gd name="T107" fmla="*/ 93041825 h 146"/>
                <a:gd name="T108" fmla="*/ 734506287 w 446"/>
                <a:gd name="T109" fmla="*/ 32704997 h 146"/>
                <a:gd name="T110" fmla="*/ 654124936 w 446"/>
                <a:gd name="T111" fmla="*/ 168549249 h 146"/>
                <a:gd name="T112" fmla="*/ 588087310 w 446"/>
                <a:gd name="T113" fmla="*/ 276798624 h 146"/>
                <a:gd name="T114" fmla="*/ 507785195 w 446"/>
                <a:gd name="T115" fmla="*/ 382496114 h 146"/>
                <a:gd name="T116" fmla="*/ 290815830 w 446"/>
                <a:gd name="T117" fmla="*/ 422763077 h 146"/>
                <a:gd name="T118" fmla="*/ 127539921 w 446"/>
                <a:gd name="T119" fmla="*/ 341987773 h 146"/>
                <a:gd name="T120" fmla="*/ 59525886 w 446"/>
                <a:gd name="T121" fmla="*/ 483107817 h 146"/>
                <a:gd name="T122" fmla="*/ 0 w 446"/>
                <a:gd name="T123" fmla="*/ 711826493 h 14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46" h="146">
                  <a:moveTo>
                    <a:pt x="0" y="106"/>
                  </a:moveTo>
                  <a:cubicBezTo>
                    <a:pt x="4" y="97"/>
                    <a:pt x="17" y="85"/>
                    <a:pt x="26" y="81"/>
                  </a:cubicBezTo>
                  <a:cubicBezTo>
                    <a:pt x="29" y="79"/>
                    <a:pt x="32" y="76"/>
                    <a:pt x="33" y="76"/>
                  </a:cubicBezTo>
                  <a:cubicBezTo>
                    <a:pt x="42" y="69"/>
                    <a:pt x="52" y="68"/>
                    <a:pt x="63" y="73"/>
                  </a:cubicBezTo>
                  <a:cubicBezTo>
                    <a:pt x="81" y="82"/>
                    <a:pt x="116" y="93"/>
                    <a:pt x="127" y="93"/>
                  </a:cubicBezTo>
                  <a:cubicBezTo>
                    <a:pt x="139" y="93"/>
                    <a:pt x="174" y="95"/>
                    <a:pt x="196" y="91"/>
                  </a:cubicBezTo>
                  <a:cubicBezTo>
                    <a:pt x="219" y="86"/>
                    <a:pt x="237" y="73"/>
                    <a:pt x="257" y="89"/>
                  </a:cubicBezTo>
                  <a:cubicBezTo>
                    <a:pt x="265" y="96"/>
                    <a:pt x="278" y="106"/>
                    <a:pt x="287" y="112"/>
                  </a:cubicBezTo>
                  <a:cubicBezTo>
                    <a:pt x="295" y="118"/>
                    <a:pt x="314" y="128"/>
                    <a:pt x="317" y="132"/>
                  </a:cubicBezTo>
                  <a:cubicBezTo>
                    <a:pt x="319" y="136"/>
                    <a:pt x="324" y="140"/>
                    <a:pt x="325" y="142"/>
                  </a:cubicBezTo>
                  <a:cubicBezTo>
                    <a:pt x="327" y="143"/>
                    <a:pt x="327" y="146"/>
                    <a:pt x="330" y="146"/>
                  </a:cubicBezTo>
                  <a:cubicBezTo>
                    <a:pt x="332" y="145"/>
                    <a:pt x="329" y="143"/>
                    <a:pt x="329" y="141"/>
                  </a:cubicBezTo>
                  <a:cubicBezTo>
                    <a:pt x="329" y="139"/>
                    <a:pt x="330" y="134"/>
                    <a:pt x="328" y="131"/>
                  </a:cubicBezTo>
                  <a:cubicBezTo>
                    <a:pt x="330" y="132"/>
                    <a:pt x="335" y="135"/>
                    <a:pt x="338" y="135"/>
                  </a:cubicBezTo>
                  <a:cubicBezTo>
                    <a:pt x="341" y="136"/>
                    <a:pt x="342" y="136"/>
                    <a:pt x="344" y="137"/>
                  </a:cubicBezTo>
                  <a:cubicBezTo>
                    <a:pt x="345" y="138"/>
                    <a:pt x="345" y="140"/>
                    <a:pt x="346" y="139"/>
                  </a:cubicBezTo>
                  <a:cubicBezTo>
                    <a:pt x="348" y="137"/>
                    <a:pt x="347" y="135"/>
                    <a:pt x="344" y="130"/>
                  </a:cubicBezTo>
                  <a:cubicBezTo>
                    <a:pt x="344" y="130"/>
                    <a:pt x="345" y="130"/>
                    <a:pt x="346" y="131"/>
                  </a:cubicBezTo>
                  <a:cubicBezTo>
                    <a:pt x="347" y="133"/>
                    <a:pt x="349" y="132"/>
                    <a:pt x="349" y="132"/>
                  </a:cubicBezTo>
                  <a:cubicBezTo>
                    <a:pt x="349" y="132"/>
                    <a:pt x="348" y="129"/>
                    <a:pt x="347" y="126"/>
                  </a:cubicBezTo>
                  <a:cubicBezTo>
                    <a:pt x="346" y="123"/>
                    <a:pt x="345" y="121"/>
                    <a:pt x="344" y="119"/>
                  </a:cubicBezTo>
                  <a:cubicBezTo>
                    <a:pt x="342" y="117"/>
                    <a:pt x="336" y="116"/>
                    <a:pt x="336" y="116"/>
                  </a:cubicBezTo>
                  <a:cubicBezTo>
                    <a:pt x="336" y="116"/>
                    <a:pt x="335" y="115"/>
                    <a:pt x="334" y="113"/>
                  </a:cubicBezTo>
                  <a:cubicBezTo>
                    <a:pt x="332" y="112"/>
                    <a:pt x="321" y="113"/>
                    <a:pt x="320" y="112"/>
                  </a:cubicBezTo>
                  <a:cubicBezTo>
                    <a:pt x="319" y="112"/>
                    <a:pt x="305" y="100"/>
                    <a:pt x="304" y="97"/>
                  </a:cubicBezTo>
                  <a:cubicBezTo>
                    <a:pt x="302" y="95"/>
                    <a:pt x="305" y="89"/>
                    <a:pt x="307" y="90"/>
                  </a:cubicBezTo>
                  <a:cubicBezTo>
                    <a:pt x="309" y="91"/>
                    <a:pt x="315" y="92"/>
                    <a:pt x="318" y="96"/>
                  </a:cubicBezTo>
                  <a:cubicBezTo>
                    <a:pt x="320" y="98"/>
                    <a:pt x="324" y="102"/>
                    <a:pt x="326" y="104"/>
                  </a:cubicBezTo>
                  <a:cubicBezTo>
                    <a:pt x="329" y="106"/>
                    <a:pt x="327" y="107"/>
                    <a:pt x="329" y="107"/>
                  </a:cubicBezTo>
                  <a:cubicBezTo>
                    <a:pt x="330" y="106"/>
                    <a:pt x="331" y="104"/>
                    <a:pt x="329" y="101"/>
                  </a:cubicBezTo>
                  <a:cubicBezTo>
                    <a:pt x="329" y="101"/>
                    <a:pt x="331" y="101"/>
                    <a:pt x="334" y="101"/>
                  </a:cubicBezTo>
                  <a:cubicBezTo>
                    <a:pt x="336" y="102"/>
                    <a:pt x="339" y="102"/>
                    <a:pt x="340" y="104"/>
                  </a:cubicBezTo>
                  <a:cubicBezTo>
                    <a:pt x="341" y="106"/>
                    <a:pt x="341" y="108"/>
                    <a:pt x="342" y="107"/>
                  </a:cubicBezTo>
                  <a:cubicBezTo>
                    <a:pt x="343" y="106"/>
                    <a:pt x="343" y="103"/>
                    <a:pt x="341" y="99"/>
                  </a:cubicBezTo>
                  <a:cubicBezTo>
                    <a:pt x="335" y="96"/>
                    <a:pt x="327" y="92"/>
                    <a:pt x="325" y="87"/>
                  </a:cubicBezTo>
                  <a:cubicBezTo>
                    <a:pt x="323" y="85"/>
                    <a:pt x="325" y="82"/>
                    <a:pt x="326" y="79"/>
                  </a:cubicBezTo>
                  <a:cubicBezTo>
                    <a:pt x="325" y="78"/>
                    <a:pt x="324" y="78"/>
                    <a:pt x="324" y="78"/>
                  </a:cubicBezTo>
                  <a:cubicBezTo>
                    <a:pt x="321" y="76"/>
                    <a:pt x="318" y="74"/>
                    <a:pt x="313" y="73"/>
                  </a:cubicBezTo>
                  <a:cubicBezTo>
                    <a:pt x="308" y="71"/>
                    <a:pt x="310" y="71"/>
                    <a:pt x="307" y="65"/>
                  </a:cubicBezTo>
                  <a:cubicBezTo>
                    <a:pt x="307" y="63"/>
                    <a:pt x="307" y="61"/>
                    <a:pt x="309" y="59"/>
                  </a:cubicBezTo>
                  <a:cubicBezTo>
                    <a:pt x="307" y="61"/>
                    <a:pt x="307" y="61"/>
                    <a:pt x="307" y="61"/>
                  </a:cubicBezTo>
                  <a:cubicBezTo>
                    <a:pt x="310" y="54"/>
                    <a:pt x="322" y="40"/>
                    <a:pt x="345" y="41"/>
                  </a:cubicBezTo>
                  <a:cubicBezTo>
                    <a:pt x="345" y="41"/>
                    <a:pt x="351" y="43"/>
                    <a:pt x="363" y="41"/>
                  </a:cubicBezTo>
                  <a:cubicBezTo>
                    <a:pt x="365" y="41"/>
                    <a:pt x="368" y="41"/>
                    <a:pt x="370" y="41"/>
                  </a:cubicBezTo>
                  <a:cubicBezTo>
                    <a:pt x="375" y="40"/>
                    <a:pt x="379" y="39"/>
                    <a:pt x="383" y="41"/>
                  </a:cubicBezTo>
                  <a:cubicBezTo>
                    <a:pt x="390" y="44"/>
                    <a:pt x="393" y="48"/>
                    <a:pt x="401" y="49"/>
                  </a:cubicBezTo>
                  <a:cubicBezTo>
                    <a:pt x="408" y="49"/>
                    <a:pt x="414" y="48"/>
                    <a:pt x="420" y="46"/>
                  </a:cubicBezTo>
                  <a:cubicBezTo>
                    <a:pt x="433" y="41"/>
                    <a:pt x="446" y="33"/>
                    <a:pt x="436" y="18"/>
                  </a:cubicBezTo>
                  <a:cubicBezTo>
                    <a:pt x="438" y="34"/>
                    <a:pt x="425" y="33"/>
                    <a:pt x="413" y="30"/>
                  </a:cubicBezTo>
                  <a:cubicBezTo>
                    <a:pt x="408" y="29"/>
                    <a:pt x="402" y="27"/>
                    <a:pt x="397" y="25"/>
                  </a:cubicBezTo>
                  <a:cubicBezTo>
                    <a:pt x="390" y="23"/>
                    <a:pt x="389" y="17"/>
                    <a:pt x="381" y="17"/>
                  </a:cubicBezTo>
                  <a:cubicBezTo>
                    <a:pt x="373" y="16"/>
                    <a:pt x="366" y="17"/>
                    <a:pt x="358" y="17"/>
                  </a:cubicBezTo>
                  <a:cubicBezTo>
                    <a:pt x="352" y="16"/>
                    <a:pt x="347" y="16"/>
                    <a:pt x="342" y="16"/>
                  </a:cubicBezTo>
                  <a:cubicBezTo>
                    <a:pt x="337" y="16"/>
                    <a:pt x="331" y="15"/>
                    <a:pt x="326" y="14"/>
                  </a:cubicBezTo>
                  <a:cubicBezTo>
                    <a:pt x="320" y="13"/>
                    <a:pt x="317" y="6"/>
                    <a:pt x="311" y="5"/>
                  </a:cubicBezTo>
                  <a:cubicBezTo>
                    <a:pt x="293" y="0"/>
                    <a:pt x="290" y="20"/>
                    <a:pt x="277" y="25"/>
                  </a:cubicBezTo>
                  <a:cubicBezTo>
                    <a:pt x="267" y="30"/>
                    <a:pt x="258" y="34"/>
                    <a:pt x="249" y="41"/>
                  </a:cubicBezTo>
                  <a:cubicBezTo>
                    <a:pt x="239" y="48"/>
                    <a:pt x="227" y="54"/>
                    <a:pt x="215" y="57"/>
                  </a:cubicBezTo>
                  <a:cubicBezTo>
                    <a:pt x="186" y="66"/>
                    <a:pt x="153" y="66"/>
                    <a:pt x="123" y="63"/>
                  </a:cubicBezTo>
                  <a:cubicBezTo>
                    <a:pt x="100" y="60"/>
                    <a:pt x="77" y="44"/>
                    <a:pt x="54" y="51"/>
                  </a:cubicBezTo>
                  <a:cubicBezTo>
                    <a:pt x="42" y="54"/>
                    <a:pt x="35" y="64"/>
                    <a:pt x="25" y="72"/>
                  </a:cubicBezTo>
                  <a:cubicBezTo>
                    <a:pt x="15" y="80"/>
                    <a:pt x="1" y="92"/>
                    <a:pt x="0" y="106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28" name="Freeform 1111"/>
            <p:cNvSpPr>
              <a:spLocks noChangeAspect="1"/>
            </p:cNvSpPr>
            <p:nvPr/>
          </p:nvSpPr>
          <p:spPr bwMode="auto">
            <a:xfrm>
              <a:off x="2822" y="2092"/>
              <a:ext cx="355" cy="291"/>
            </a:xfrm>
            <a:custGeom>
              <a:avLst/>
              <a:gdLst>
                <a:gd name="T0" fmla="*/ 0 w 142"/>
                <a:gd name="T1" fmla="*/ 725882125 h 109"/>
                <a:gd name="T2" fmla="*/ 149014458 w 142"/>
                <a:gd name="T3" fmla="*/ 398939653 h 109"/>
                <a:gd name="T4" fmla="*/ 170662425 w 142"/>
                <a:gd name="T5" fmla="*/ 131606419 h 109"/>
                <a:gd name="T6" fmla="*/ 191212895 w 142"/>
                <a:gd name="T7" fmla="*/ 12172960 h 109"/>
                <a:gd name="T8" fmla="*/ 230980283 w 142"/>
                <a:gd name="T9" fmla="*/ 72085220 h 109"/>
                <a:gd name="T10" fmla="*/ 254516613 w 142"/>
                <a:gd name="T11" fmla="*/ 167310311 h 109"/>
                <a:gd name="T12" fmla="*/ 268223958 w 142"/>
                <a:gd name="T13" fmla="*/ 227215003 h 109"/>
                <a:gd name="T14" fmla="*/ 270207550 w 142"/>
                <a:gd name="T15" fmla="*/ 298916425 h 109"/>
                <a:gd name="T16" fmla="*/ 307446300 w 142"/>
                <a:gd name="T17" fmla="*/ 414000969 h 109"/>
                <a:gd name="T18" fmla="*/ 274975595 w 142"/>
                <a:gd name="T19" fmla="*/ 506432202 h 109"/>
                <a:gd name="T20" fmla="*/ 184491020 w 142"/>
                <a:gd name="T21" fmla="*/ 558629067 h 109"/>
                <a:gd name="T22" fmla="*/ 124168750 w 142"/>
                <a:gd name="T23" fmla="*/ 626154655 h 10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2" h="109">
                  <a:moveTo>
                    <a:pt x="0" y="109"/>
                  </a:moveTo>
                  <a:cubicBezTo>
                    <a:pt x="26" y="101"/>
                    <a:pt x="49" y="83"/>
                    <a:pt x="64" y="60"/>
                  </a:cubicBezTo>
                  <a:cubicBezTo>
                    <a:pt x="72" y="48"/>
                    <a:pt x="78" y="35"/>
                    <a:pt x="73" y="20"/>
                  </a:cubicBezTo>
                  <a:cubicBezTo>
                    <a:pt x="69" y="11"/>
                    <a:pt x="76" y="0"/>
                    <a:pt x="82" y="2"/>
                  </a:cubicBezTo>
                  <a:cubicBezTo>
                    <a:pt x="88" y="4"/>
                    <a:pt x="94" y="7"/>
                    <a:pt x="99" y="11"/>
                  </a:cubicBezTo>
                  <a:cubicBezTo>
                    <a:pt x="104" y="15"/>
                    <a:pt x="105" y="20"/>
                    <a:pt x="109" y="25"/>
                  </a:cubicBezTo>
                  <a:cubicBezTo>
                    <a:pt x="113" y="28"/>
                    <a:pt x="115" y="28"/>
                    <a:pt x="115" y="34"/>
                  </a:cubicBezTo>
                  <a:cubicBezTo>
                    <a:pt x="116" y="38"/>
                    <a:pt x="114" y="40"/>
                    <a:pt x="116" y="45"/>
                  </a:cubicBezTo>
                  <a:cubicBezTo>
                    <a:pt x="119" y="52"/>
                    <a:pt x="126" y="57"/>
                    <a:pt x="132" y="62"/>
                  </a:cubicBezTo>
                  <a:cubicBezTo>
                    <a:pt x="142" y="71"/>
                    <a:pt x="127" y="74"/>
                    <a:pt x="118" y="76"/>
                  </a:cubicBezTo>
                  <a:cubicBezTo>
                    <a:pt x="105" y="78"/>
                    <a:pt x="92" y="80"/>
                    <a:pt x="79" y="84"/>
                  </a:cubicBezTo>
                  <a:cubicBezTo>
                    <a:pt x="73" y="86"/>
                    <a:pt x="60" y="95"/>
                    <a:pt x="53" y="94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29" name="Freeform 1112"/>
            <p:cNvSpPr>
              <a:spLocks noChangeAspect="1"/>
            </p:cNvSpPr>
            <p:nvPr/>
          </p:nvSpPr>
          <p:spPr bwMode="auto">
            <a:xfrm>
              <a:off x="3127" y="1775"/>
              <a:ext cx="110" cy="154"/>
            </a:xfrm>
            <a:custGeom>
              <a:avLst/>
              <a:gdLst>
                <a:gd name="T0" fmla="*/ 9422658 w 44"/>
                <a:gd name="T1" fmla="*/ 18306657 h 58"/>
                <a:gd name="T2" fmla="*/ 74513675 w 44"/>
                <a:gd name="T3" fmla="*/ 165271948 h 58"/>
                <a:gd name="T4" fmla="*/ 88692188 w 44"/>
                <a:gd name="T5" fmla="*/ 354103668 h 58"/>
                <a:gd name="T6" fmla="*/ 55916333 w 44"/>
                <a:gd name="T7" fmla="*/ 202435124 h 58"/>
                <a:gd name="T8" fmla="*/ 0 w 44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58">
                  <a:moveTo>
                    <a:pt x="4" y="3"/>
                  </a:moveTo>
                  <a:cubicBezTo>
                    <a:pt x="14" y="1"/>
                    <a:pt x="27" y="20"/>
                    <a:pt x="32" y="27"/>
                  </a:cubicBezTo>
                  <a:cubicBezTo>
                    <a:pt x="37" y="35"/>
                    <a:pt x="44" y="49"/>
                    <a:pt x="38" y="58"/>
                  </a:cubicBezTo>
                  <a:cubicBezTo>
                    <a:pt x="28" y="56"/>
                    <a:pt x="28" y="40"/>
                    <a:pt x="24" y="33"/>
                  </a:cubicBezTo>
                  <a:cubicBezTo>
                    <a:pt x="18" y="22"/>
                    <a:pt x="10" y="7"/>
                    <a:pt x="0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30" name="Freeform 1113"/>
            <p:cNvSpPr>
              <a:spLocks noChangeAspect="1"/>
            </p:cNvSpPr>
            <p:nvPr/>
          </p:nvSpPr>
          <p:spPr bwMode="auto">
            <a:xfrm>
              <a:off x="3065" y="1993"/>
              <a:ext cx="40" cy="88"/>
            </a:xfrm>
            <a:custGeom>
              <a:avLst/>
              <a:gdLst>
                <a:gd name="T0" fmla="*/ 32788095 w 16"/>
                <a:gd name="T1" fmla="*/ 26532216 h 33"/>
                <a:gd name="T2" fmla="*/ 14190750 w 16"/>
                <a:gd name="T3" fmla="*/ 117537203 h 33"/>
                <a:gd name="T4" fmla="*/ 23556645 w 16"/>
                <a:gd name="T5" fmla="*/ 183731235 h 33"/>
                <a:gd name="T6" fmla="*/ 23556645 w 16"/>
                <a:gd name="T7" fmla="*/ 110324451 h 33"/>
                <a:gd name="T8" fmla="*/ 37270050 w 16"/>
                <a:gd name="T9" fmla="*/ 58969451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33">
                  <a:moveTo>
                    <a:pt x="14" y="4"/>
                  </a:moveTo>
                  <a:cubicBezTo>
                    <a:pt x="0" y="0"/>
                    <a:pt x="6" y="10"/>
                    <a:pt x="6" y="18"/>
                  </a:cubicBezTo>
                  <a:cubicBezTo>
                    <a:pt x="6" y="20"/>
                    <a:pt x="2" y="33"/>
                    <a:pt x="10" y="28"/>
                  </a:cubicBezTo>
                  <a:cubicBezTo>
                    <a:pt x="12" y="26"/>
                    <a:pt x="9" y="20"/>
                    <a:pt x="10" y="17"/>
                  </a:cubicBezTo>
                  <a:cubicBezTo>
                    <a:pt x="11" y="13"/>
                    <a:pt x="13" y="12"/>
                    <a:pt x="16" y="9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31" name="Freeform 1114"/>
            <p:cNvSpPr>
              <a:spLocks noChangeAspect="1"/>
            </p:cNvSpPr>
            <p:nvPr/>
          </p:nvSpPr>
          <p:spPr bwMode="auto">
            <a:xfrm>
              <a:off x="2962" y="1911"/>
              <a:ext cx="143" cy="85"/>
            </a:xfrm>
            <a:custGeom>
              <a:avLst/>
              <a:gdLst>
                <a:gd name="T0" fmla="*/ 130660826 w 57"/>
                <a:gd name="T1" fmla="*/ 129783254 h 32"/>
                <a:gd name="T2" fmla="*/ 61718368 w 57"/>
                <a:gd name="T3" fmla="*/ 6924873 h 32"/>
                <a:gd name="T4" fmla="*/ 0 w 57"/>
                <a:gd name="T5" fmla="*/ 99305184 h 32"/>
                <a:gd name="T6" fmla="*/ 53966288 w 57"/>
                <a:gd name="T7" fmla="*/ 48859578 h 32"/>
                <a:gd name="T8" fmla="*/ 98271978 w 57"/>
                <a:gd name="T9" fmla="*/ 85227758 h 32"/>
                <a:gd name="T10" fmla="*/ 115861648 w 57"/>
                <a:gd name="T11" fmla="*/ 152355530 h 32"/>
                <a:gd name="T12" fmla="*/ 140495822 w 57"/>
                <a:gd name="T13" fmla="*/ 171400882 h 32"/>
                <a:gd name="T14" fmla="*/ 135389108 w 57"/>
                <a:gd name="T15" fmla="*/ 133995846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32">
                  <a:moveTo>
                    <a:pt x="53" y="21"/>
                  </a:moveTo>
                  <a:cubicBezTo>
                    <a:pt x="47" y="8"/>
                    <a:pt x="39" y="3"/>
                    <a:pt x="25" y="1"/>
                  </a:cubicBezTo>
                  <a:cubicBezTo>
                    <a:pt x="13" y="0"/>
                    <a:pt x="0" y="0"/>
                    <a:pt x="0" y="16"/>
                  </a:cubicBezTo>
                  <a:cubicBezTo>
                    <a:pt x="7" y="14"/>
                    <a:pt x="14" y="8"/>
                    <a:pt x="22" y="8"/>
                  </a:cubicBezTo>
                  <a:cubicBezTo>
                    <a:pt x="27" y="8"/>
                    <a:pt x="35" y="12"/>
                    <a:pt x="40" y="14"/>
                  </a:cubicBezTo>
                  <a:cubicBezTo>
                    <a:pt x="47" y="17"/>
                    <a:pt x="44" y="20"/>
                    <a:pt x="47" y="25"/>
                  </a:cubicBezTo>
                  <a:cubicBezTo>
                    <a:pt x="49" y="32"/>
                    <a:pt x="51" y="27"/>
                    <a:pt x="57" y="28"/>
                  </a:cubicBezTo>
                  <a:cubicBezTo>
                    <a:pt x="56" y="26"/>
                    <a:pt x="56" y="24"/>
                    <a:pt x="55" y="22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32" name="Freeform 1115"/>
            <p:cNvSpPr>
              <a:spLocks noChangeAspect="1"/>
            </p:cNvSpPr>
            <p:nvPr/>
          </p:nvSpPr>
          <p:spPr bwMode="auto">
            <a:xfrm>
              <a:off x="3115" y="2441"/>
              <a:ext cx="42" cy="38"/>
            </a:xfrm>
            <a:custGeom>
              <a:avLst/>
              <a:gdLst>
                <a:gd name="T0" fmla="*/ 0 w 17"/>
                <a:gd name="T1" fmla="*/ 0 h 14"/>
                <a:gd name="T2" fmla="*/ 21206783 w 17"/>
                <a:gd name="T3" fmla="*/ 44780172 h 14"/>
                <a:gd name="T4" fmla="*/ 32838100 w 17"/>
                <a:gd name="T5" fmla="*/ 121546181 h 14"/>
                <a:gd name="T6" fmla="*/ 9465105 w 17"/>
                <a:gd name="T7" fmla="*/ 85881002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14">
                  <a:moveTo>
                    <a:pt x="0" y="0"/>
                  </a:moveTo>
                  <a:cubicBezTo>
                    <a:pt x="6" y="2"/>
                    <a:pt x="6" y="0"/>
                    <a:pt x="11" y="5"/>
                  </a:cubicBezTo>
                  <a:cubicBezTo>
                    <a:pt x="13" y="7"/>
                    <a:pt x="17" y="10"/>
                    <a:pt x="17" y="14"/>
                  </a:cubicBezTo>
                  <a:cubicBezTo>
                    <a:pt x="13" y="12"/>
                    <a:pt x="9" y="11"/>
                    <a:pt x="5" y="1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33" name="Freeform 1116"/>
            <p:cNvSpPr>
              <a:spLocks noChangeAspect="1"/>
            </p:cNvSpPr>
            <p:nvPr/>
          </p:nvSpPr>
          <p:spPr bwMode="auto">
            <a:xfrm>
              <a:off x="3217" y="2143"/>
              <a:ext cx="68" cy="69"/>
            </a:xfrm>
            <a:custGeom>
              <a:avLst/>
              <a:gdLst>
                <a:gd name="T0" fmla="*/ 65577785 w 27"/>
                <a:gd name="T1" fmla="*/ 132387407 h 26"/>
                <a:gd name="T2" fmla="*/ 44599742 w 27"/>
                <a:gd name="T3" fmla="*/ 36010816 h 26"/>
                <a:gd name="T4" fmla="*/ 3253508 w 27"/>
                <a:gd name="T5" fmla="*/ 61898324 h 26"/>
                <a:gd name="T6" fmla="*/ 23974501 w 27"/>
                <a:gd name="T7" fmla="*/ 146098116 h 26"/>
                <a:gd name="T8" fmla="*/ 57383769 w 27"/>
                <a:gd name="T9" fmla="*/ 132387407 h 26"/>
                <a:gd name="T10" fmla="*/ 65577785 w 27"/>
                <a:gd name="T11" fmla="*/ 132387407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26">
                  <a:moveTo>
                    <a:pt x="25" y="22"/>
                  </a:moveTo>
                  <a:cubicBezTo>
                    <a:pt x="23" y="20"/>
                    <a:pt x="27" y="11"/>
                    <a:pt x="17" y="6"/>
                  </a:cubicBezTo>
                  <a:cubicBezTo>
                    <a:pt x="8" y="0"/>
                    <a:pt x="1" y="10"/>
                    <a:pt x="1" y="10"/>
                  </a:cubicBezTo>
                  <a:cubicBezTo>
                    <a:pt x="0" y="17"/>
                    <a:pt x="4" y="22"/>
                    <a:pt x="9" y="24"/>
                  </a:cubicBezTo>
                  <a:cubicBezTo>
                    <a:pt x="13" y="26"/>
                    <a:pt x="22" y="22"/>
                    <a:pt x="22" y="22"/>
                  </a:cubicBezTo>
                  <a:lnTo>
                    <a:pt x="25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34" name="Freeform 1117"/>
            <p:cNvSpPr>
              <a:spLocks noChangeAspect="1"/>
            </p:cNvSpPr>
            <p:nvPr/>
          </p:nvSpPr>
          <p:spPr bwMode="auto">
            <a:xfrm>
              <a:off x="3222" y="2153"/>
              <a:ext cx="55" cy="56"/>
            </a:xfrm>
            <a:custGeom>
              <a:avLst/>
              <a:gdLst>
                <a:gd name="T0" fmla="*/ 7469533 w 22"/>
                <a:gd name="T1" fmla="*/ 32055603 h 21"/>
                <a:gd name="T2" fmla="*/ 37270050 w 22"/>
                <a:gd name="T3" fmla="*/ 19258027 h 21"/>
                <a:gd name="T4" fmla="*/ 42202938 w 22"/>
                <a:gd name="T5" fmla="*/ 105905779 h 21"/>
                <a:gd name="T6" fmla="*/ 12398250 w 22"/>
                <a:gd name="T7" fmla="*/ 117537203 h 21"/>
                <a:gd name="T8" fmla="*/ 7469533 w 22"/>
                <a:gd name="T9" fmla="*/ 32055603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1">
                  <a:moveTo>
                    <a:pt x="3" y="5"/>
                  </a:moveTo>
                  <a:cubicBezTo>
                    <a:pt x="6" y="0"/>
                    <a:pt x="12" y="0"/>
                    <a:pt x="16" y="3"/>
                  </a:cubicBezTo>
                  <a:cubicBezTo>
                    <a:pt x="21" y="6"/>
                    <a:pt x="22" y="12"/>
                    <a:pt x="18" y="16"/>
                  </a:cubicBezTo>
                  <a:cubicBezTo>
                    <a:pt x="15" y="20"/>
                    <a:pt x="9" y="21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35" name="Freeform 1118"/>
            <p:cNvSpPr>
              <a:spLocks noChangeAspect="1"/>
            </p:cNvSpPr>
            <p:nvPr/>
          </p:nvSpPr>
          <p:spPr bwMode="auto">
            <a:xfrm>
              <a:off x="3237" y="2169"/>
              <a:ext cx="23" cy="24"/>
            </a:xfrm>
            <a:custGeom>
              <a:avLst/>
              <a:gdLst>
                <a:gd name="T0" fmla="*/ 6522113 w 9"/>
                <a:gd name="T1" fmla="*/ 12020851 h 9"/>
                <a:gd name="T2" fmla="*/ 23440154 w 9"/>
                <a:gd name="T3" fmla="*/ 7221760 h 9"/>
                <a:gd name="T4" fmla="*/ 25747455 w 9"/>
                <a:gd name="T5" fmla="*/ 46936064 h 9"/>
                <a:gd name="T6" fmla="*/ 10075091 w 9"/>
                <a:gd name="T7" fmla="*/ 46936064 h 9"/>
                <a:gd name="T8" fmla="*/ 6522113 w 9"/>
                <a:gd name="T9" fmla="*/ 12020851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2" y="2"/>
                  </a:moveTo>
                  <a:cubicBezTo>
                    <a:pt x="3" y="0"/>
                    <a:pt x="5" y="0"/>
                    <a:pt x="7" y="1"/>
                  </a:cubicBezTo>
                  <a:cubicBezTo>
                    <a:pt x="9" y="3"/>
                    <a:pt x="9" y="5"/>
                    <a:pt x="8" y="7"/>
                  </a:cubicBezTo>
                  <a:cubicBezTo>
                    <a:pt x="7" y="8"/>
                    <a:pt x="4" y="9"/>
                    <a:pt x="3" y="7"/>
                  </a:cubicBezTo>
                  <a:cubicBezTo>
                    <a:pt x="1" y="6"/>
                    <a:pt x="0" y="4"/>
                    <a:pt x="2" y="2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36" name="Freeform 1119"/>
            <p:cNvSpPr>
              <a:spLocks noChangeAspect="1"/>
            </p:cNvSpPr>
            <p:nvPr/>
          </p:nvSpPr>
          <p:spPr bwMode="auto">
            <a:xfrm>
              <a:off x="3327" y="2073"/>
              <a:ext cx="33" cy="75"/>
            </a:xfrm>
            <a:custGeom>
              <a:avLst/>
              <a:gdLst>
                <a:gd name="T0" fmla="*/ 26706699 w 13"/>
                <a:gd name="T1" fmla="*/ 126449671 h 28"/>
                <a:gd name="T2" fmla="*/ 38720078 w 13"/>
                <a:gd name="T3" fmla="*/ 196567361 h 28"/>
                <a:gd name="T4" fmla="*/ 35082432 w 13"/>
                <a:gd name="T5" fmla="*/ 184155948 h 28"/>
                <a:gd name="T6" fmla="*/ 3632924 w 13"/>
                <a:gd name="T7" fmla="*/ 7645157 h 28"/>
                <a:gd name="T8" fmla="*/ 0 w 13"/>
                <a:gd name="T9" fmla="*/ 0 h 28"/>
                <a:gd name="T10" fmla="*/ 0 w 13"/>
                <a:gd name="T11" fmla="*/ 0 h 28"/>
                <a:gd name="T12" fmla="*/ 11453206 w 13"/>
                <a:gd name="T13" fmla="*/ 54852051 h 28"/>
                <a:gd name="T14" fmla="*/ 26706699 w 13"/>
                <a:gd name="T15" fmla="*/ 126449671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" h="28">
                  <a:moveTo>
                    <a:pt x="9" y="18"/>
                  </a:moveTo>
                  <a:cubicBezTo>
                    <a:pt x="10" y="20"/>
                    <a:pt x="10" y="26"/>
                    <a:pt x="13" y="28"/>
                  </a:cubicBezTo>
                  <a:cubicBezTo>
                    <a:pt x="12" y="27"/>
                    <a:pt x="12" y="27"/>
                    <a:pt x="12" y="26"/>
                  </a:cubicBezTo>
                  <a:cubicBezTo>
                    <a:pt x="13" y="4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6"/>
                    <a:pt x="4" y="8"/>
                  </a:cubicBezTo>
                  <a:cubicBezTo>
                    <a:pt x="6" y="11"/>
                    <a:pt x="8" y="14"/>
                    <a:pt x="9" y="18"/>
                  </a:cubicBez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37" name="Freeform 1120"/>
            <p:cNvSpPr>
              <a:spLocks noChangeAspect="1"/>
            </p:cNvSpPr>
            <p:nvPr/>
          </p:nvSpPr>
          <p:spPr bwMode="auto">
            <a:xfrm>
              <a:off x="2774" y="2335"/>
              <a:ext cx="208" cy="128"/>
            </a:xfrm>
            <a:custGeom>
              <a:avLst/>
              <a:gdLst>
                <a:gd name="T0" fmla="*/ 0 w 83"/>
                <a:gd name="T1" fmla="*/ 294198536 h 48"/>
                <a:gd name="T2" fmla="*/ 87004663 w 83"/>
                <a:gd name="T3" fmla="*/ 216221320 h 48"/>
                <a:gd name="T4" fmla="*/ 123628396 w 83"/>
                <a:gd name="T5" fmla="*/ 183731235 h 48"/>
                <a:gd name="T6" fmla="*/ 167304865 w 83"/>
                <a:gd name="T7" fmla="*/ 78206293 h 48"/>
                <a:gd name="T8" fmla="*/ 196189730 w 83"/>
                <a:gd name="T9" fmla="*/ 39714667 h 48"/>
                <a:gd name="T10" fmla="*/ 186503135 w 83"/>
                <a:gd name="T11" fmla="*/ 129704085 h 48"/>
                <a:gd name="T12" fmla="*/ 186503135 w 83"/>
                <a:gd name="T13" fmla="*/ 242701107 h 48"/>
                <a:gd name="T14" fmla="*/ 200793995 w 83"/>
                <a:gd name="T15" fmla="*/ 313432541 h 48"/>
                <a:gd name="T16" fmla="*/ 171907472 w 83"/>
                <a:gd name="T17" fmla="*/ 247249941 h 48"/>
                <a:gd name="T18" fmla="*/ 143017948 w 83"/>
                <a:gd name="T19" fmla="*/ 216221320 h 48"/>
                <a:gd name="T20" fmla="*/ 67493549 w 83"/>
                <a:gd name="T21" fmla="*/ 247249941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3" h="48">
                  <a:moveTo>
                    <a:pt x="0" y="45"/>
                  </a:moveTo>
                  <a:cubicBezTo>
                    <a:pt x="12" y="43"/>
                    <a:pt x="25" y="38"/>
                    <a:pt x="36" y="33"/>
                  </a:cubicBezTo>
                  <a:cubicBezTo>
                    <a:pt x="41" y="31"/>
                    <a:pt x="46" y="31"/>
                    <a:pt x="51" y="28"/>
                  </a:cubicBezTo>
                  <a:cubicBezTo>
                    <a:pt x="59" y="25"/>
                    <a:pt x="64" y="19"/>
                    <a:pt x="69" y="12"/>
                  </a:cubicBezTo>
                  <a:cubicBezTo>
                    <a:pt x="72" y="10"/>
                    <a:pt x="79" y="0"/>
                    <a:pt x="81" y="6"/>
                  </a:cubicBezTo>
                  <a:cubicBezTo>
                    <a:pt x="83" y="10"/>
                    <a:pt x="78" y="16"/>
                    <a:pt x="77" y="20"/>
                  </a:cubicBezTo>
                  <a:cubicBezTo>
                    <a:pt x="75" y="25"/>
                    <a:pt x="75" y="32"/>
                    <a:pt x="77" y="37"/>
                  </a:cubicBezTo>
                  <a:cubicBezTo>
                    <a:pt x="78" y="41"/>
                    <a:pt x="81" y="44"/>
                    <a:pt x="83" y="48"/>
                  </a:cubicBezTo>
                  <a:cubicBezTo>
                    <a:pt x="78" y="47"/>
                    <a:pt x="75" y="41"/>
                    <a:pt x="71" y="38"/>
                  </a:cubicBezTo>
                  <a:cubicBezTo>
                    <a:pt x="67" y="36"/>
                    <a:pt x="63" y="34"/>
                    <a:pt x="59" y="33"/>
                  </a:cubicBezTo>
                  <a:cubicBezTo>
                    <a:pt x="49" y="31"/>
                    <a:pt x="38" y="36"/>
                    <a:pt x="28" y="38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38" name="Freeform 1121"/>
            <p:cNvSpPr>
              <a:spLocks noChangeAspect="1"/>
            </p:cNvSpPr>
            <p:nvPr/>
          </p:nvSpPr>
          <p:spPr bwMode="auto">
            <a:xfrm>
              <a:off x="3067" y="2401"/>
              <a:ext cx="38" cy="64"/>
            </a:xfrm>
            <a:custGeom>
              <a:avLst/>
              <a:gdLst>
                <a:gd name="T0" fmla="*/ 14896258 w 15"/>
                <a:gd name="T1" fmla="*/ 7221760 h 24"/>
                <a:gd name="T2" fmla="*/ 0 w 15"/>
                <a:gd name="T3" fmla="*/ 157251869 h 24"/>
                <a:gd name="T4" fmla="*/ 43057724 w 15"/>
                <a:gd name="T5" fmla="*/ 136945971 h 24"/>
                <a:gd name="T6" fmla="*/ 22842456 w 15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24">
                  <a:moveTo>
                    <a:pt x="5" y="1"/>
                  </a:moveTo>
                  <a:cubicBezTo>
                    <a:pt x="0" y="5"/>
                    <a:pt x="0" y="18"/>
                    <a:pt x="0" y="24"/>
                  </a:cubicBezTo>
                  <a:cubicBezTo>
                    <a:pt x="5" y="17"/>
                    <a:pt x="9" y="19"/>
                    <a:pt x="15" y="21"/>
                  </a:cubicBezTo>
                  <a:cubicBezTo>
                    <a:pt x="12" y="17"/>
                    <a:pt x="5" y="6"/>
                    <a:pt x="8" y="0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39" name="Freeform 1122"/>
            <p:cNvSpPr>
              <a:spLocks noChangeAspect="1"/>
            </p:cNvSpPr>
            <p:nvPr/>
          </p:nvSpPr>
          <p:spPr bwMode="auto">
            <a:xfrm>
              <a:off x="2607" y="2463"/>
              <a:ext cx="115" cy="32"/>
            </a:xfrm>
            <a:custGeom>
              <a:avLst/>
              <a:gdLst>
                <a:gd name="T0" fmla="*/ 0 w 46"/>
                <a:gd name="T1" fmla="*/ 12020851 h 12"/>
                <a:gd name="T2" fmla="*/ 32788095 w 46"/>
                <a:gd name="T3" fmla="*/ 78206293 h 12"/>
                <a:gd name="T4" fmla="*/ 107289583 w 46"/>
                <a:gd name="T5" fmla="*/ 0 h 12"/>
                <a:gd name="T6" fmla="*/ 18673833 w 46"/>
                <a:gd name="T7" fmla="*/ 12020851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6" h="12">
                  <a:moveTo>
                    <a:pt x="0" y="2"/>
                  </a:moveTo>
                  <a:cubicBezTo>
                    <a:pt x="6" y="4"/>
                    <a:pt x="10" y="8"/>
                    <a:pt x="14" y="12"/>
                  </a:cubicBezTo>
                  <a:cubicBezTo>
                    <a:pt x="19" y="2"/>
                    <a:pt x="41" y="12"/>
                    <a:pt x="46" y="0"/>
                  </a:cubicBezTo>
                  <a:cubicBezTo>
                    <a:pt x="34" y="5"/>
                    <a:pt x="19" y="0"/>
                    <a:pt x="8" y="2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40" name="Freeform 1123"/>
            <p:cNvSpPr>
              <a:spLocks noChangeAspect="1"/>
            </p:cNvSpPr>
            <p:nvPr/>
          </p:nvSpPr>
          <p:spPr bwMode="auto">
            <a:xfrm>
              <a:off x="2414" y="2377"/>
              <a:ext cx="85" cy="35"/>
            </a:xfrm>
            <a:custGeom>
              <a:avLst/>
              <a:gdLst>
                <a:gd name="T0" fmla="*/ 0 w 34"/>
                <a:gd name="T1" fmla="*/ 53491569 h 13"/>
                <a:gd name="T2" fmla="*/ 79472658 w 34"/>
                <a:gd name="T3" fmla="*/ 98753905 h 13"/>
                <a:gd name="T4" fmla="*/ 44708333 w 34"/>
                <a:gd name="T5" fmla="*/ 8563663 h 13"/>
                <a:gd name="T6" fmla="*/ 4959300 w 34"/>
                <a:gd name="T7" fmla="*/ 45262337 h 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" h="13">
                  <a:moveTo>
                    <a:pt x="0" y="7"/>
                  </a:moveTo>
                  <a:cubicBezTo>
                    <a:pt x="12" y="1"/>
                    <a:pt x="22" y="10"/>
                    <a:pt x="34" y="13"/>
                  </a:cubicBezTo>
                  <a:cubicBezTo>
                    <a:pt x="27" y="11"/>
                    <a:pt x="25" y="3"/>
                    <a:pt x="19" y="1"/>
                  </a:cubicBezTo>
                  <a:cubicBezTo>
                    <a:pt x="14" y="0"/>
                    <a:pt x="6" y="2"/>
                    <a:pt x="2" y="6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41" name="Freeform 1124"/>
            <p:cNvSpPr>
              <a:spLocks noChangeAspect="1"/>
            </p:cNvSpPr>
            <p:nvPr/>
          </p:nvSpPr>
          <p:spPr bwMode="auto">
            <a:xfrm>
              <a:off x="3300" y="2295"/>
              <a:ext cx="40" cy="42"/>
            </a:xfrm>
            <a:custGeom>
              <a:avLst/>
              <a:gdLst>
                <a:gd name="T0" fmla="*/ 0 w 16"/>
                <a:gd name="T1" fmla="*/ 9540733 h 16"/>
                <a:gd name="T2" fmla="*/ 14190750 w 16"/>
                <a:gd name="T3" fmla="*/ 71611373 h 16"/>
                <a:gd name="T4" fmla="*/ 37270050 w 16"/>
                <a:gd name="T5" fmla="*/ 65741613 h 16"/>
                <a:gd name="T6" fmla="*/ 0 w 16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6">
                  <a:moveTo>
                    <a:pt x="0" y="2"/>
                  </a:moveTo>
                  <a:cubicBezTo>
                    <a:pt x="0" y="7"/>
                    <a:pt x="2" y="12"/>
                    <a:pt x="6" y="14"/>
                  </a:cubicBezTo>
                  <a:cubicBezTo>
                    <a:pt x="9" y="15"/>
                    <a:pt x="16" y="16"/>
                    <a:pt x="16" y="13"/>
                  </a:cubicBezTo>
                  <a:cubicBezTo>
                    <a:pt x="8" y="13"/>
                    <a:pt x="10" y="0"/>
                    <a:pt x="0" y="0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42" name="Freeform 1125"/>
            <p:cNvSpPr>
              <a:spLocks noChangeAspect="1"/>
            </p:cNvSpPr>
            <p:nvPr/>
          </p:nvSpPr>
          <p:spPr bwMode="auto">
            <a:xfrm>
              <a:off x="3370" y="2300"/>
              <a:ext cx="40" cy="24"/>
            </a:xfrm>
            <a:custGeom>
              <a:avLst/>
              <a:gdLst>
                <a:gd name="T0" fmla="*/ 0 w 16"/>
                <a:gd name="T1" fmla="*/ 19258027 h 9"/>
                <a:gd name="T2" fmla="*/ 18673833 w 16"/>
                <a:gd name="T3" fmla="*/ 51354739 h 9"/>
                <a:gd name="T4" fmla="*/ 37270050 w 16"/>
                <a:gd name="T5" fmla="*/ 0 h 9"/>
                <a:gd name="T6" fmla="*/ 18673833 w 16"/>
                <a:gd name="T7" fmla="*/ 19258027 h 9"/>
                <a:gd name="T8" fmla="*/ 0 w 16"/>
                <a:gd name="T9" fmla="*/ 19258027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9">
                  <a:moveTo>
                    <a:pt x="0" y="3"/>
                  </a:moveTo>
                  <a:cubicBezTo>
                    <a:pt x="5" y="4"/>
                    <a:pt x="1" y="9"/>
                    <a:pt x="8" y="8"/>
                  </a:cubicBezTo>
                  <a:cubicBezTo>
                    <a:pt x="12" y="7"/>
                    <a:pt x="14" y="4"/>
                    <a:pt x="16" y="0"/>
                  </a:cubicBezTo>
                  <a:cubicBezTo>
                    <a:pt x="13" y="1"/>
                    <a:pt x="12" y="3"/>
                    <a:pt x="8" y="3"/>
                  </a:cubicBezTo>
                  <a:cubicBezTo>
                    <a:pt x="5" y="3"/>
                    <a:pt x="2" y="2"/>
                    <a:pt x="0" y="3"/>
                  </a:cubicBezTo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43" name="Freeform 1126"/>
            <p:cNvSpPr>
              <a:spLocks noChangeAspect="1"/>
            </p:cNvSpPr>
            <p:nvPr/>
          </p:nvSpPr>
          <p:spPr bwMode="auto">
            <a:xfrm>
              <a:off x="3070" y="2004"/>
              <a:ext cx="27" cy="29"/>
            </a:xfrm>
            <a:custGeom>
              <a:avLst/>
              <a:gdLst>
                <a:gd name="T0" fmla="*/ 12098091 w 11"/>
                <a:gd name="T1" fmla="*/ 0 h 11"/>
                <a:gd name="T2" fmla="*/ 10658945 w 11"/>
                <a:gd name="T3" fmla="*/ 59394750 h 11"/>
                <a:gd name="T4" fmla="*/ 19034882 w 11"/>
                <a:gd name="T5" fmla="*/ 6196496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" h="11">
                  <a:moveTo>
                    <a:pt x="7" y="0"/>
                  </a:moveTo>
                  <a:cubicBezTo>
                    <a:pt x="0" y="1"/>
                    <a:pt x="3" y="7"/>
                    <a:pt x="6" y="11"/>
                  </a:cubicBezTo>
                  <a:cubicBezTo>
                    <a:pt x="7" y="7"/>
                    <a:pt x="8" y="4"/>
                    <a:pt x="11" y="1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44" name="Freeform 1127"/>
            <p:cNvSpPr>
              <a:spLocks noChangeAspect="1"/>
            </p:cNvSpPr>
            <p:nvPr/>
          </p:nvSpPr>
          <p:spPr bwMode="auto">
            <a:xfrm>
              <a:off x="2970" y="1916"/>
              <a:ext cx="107" cy="32"/>
            </a:xfrm>
            <a:custGeom>
              <a:avLst/>
              <a:gdLst>
                <a:gd name="T0" fmla="*/ 5908129 w 43"/>
                <a:gd name="T1" fmla="*/ 19258027 h 12"/>
                <a:gd name="T2" fmla="*/ 30254357 w 43"/>
                <a:gd name="T3" fmla="*/ 7221760 h 12"/>
                <a:gd name="T4" fmla="*/ 53702437 w 43"/>
                <a:gd name="T5" fmla="*/ 7221760 h 12"/>
                <a:gd name="T6" fmla="*/ 92816976 w 43"/>
                <a:gd name="T7" fmla="*/ 78206293 h 12"/>
                <a:gd name="T8" fmla="*/ 45029711 w 43"/>
                <a:gd name="T9" fmla="*/ 19258027 h 12"/>
                <a:gd name="T10" fmla="*/ 19233700 w 43"/>
                <a:gd name="T11" fmla="*/ 19258027 h 12"/>
                <a:gd name="T12" fmla="*/ 0 w 43"/>
                <a:gd name="T13" fmla="*/ 26532216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12">
                  <a:moveTo>
                    <a:pt x="3" y="3"/>
                  </a:moveTo>
                  <a:cubicBezTo>
                    <a:pt x="6" y="0"/>
                    <a:pt x="9" y="0"/>
                    <a:pt x="14" y="1"/>
                  </a:cubicBezTo>
                  <a:cubicBezTo>
                    <a:pt x="18" y="1"/>
                    <a:pt x="21" y="1"/>
                    <a:pt x="25" y="1"/>
                  </a:cubicBezTo>
                  <a:cubicBezTo>
                    <a:pt x="33" y="1"/>
                    <a:pt x="41" y="4"/>
                    <a:pt x="43" y="12"/>
                  </a:cubicBezTo>
                  <a:cubicBezTo>
                    <a:pt x="39" y="3"/>
                    <a:pt x="28" y="4"/>
                    <a:pt x="21" y="3"/>
                  </a:cubicBezTo>
                  <a:cubicBezTo>
                    <a:pt x="17" y="3"/>
                    <a:pt x="13" y="4"/>
                    <a:pt x="9" y="3"/>
                  </a:cubicBezTo>
                  <a:cubicBezTo>
                    <a:pt x="6" y="3"/>
                    <a:pt x="3" y="1"/>
                    <a:pt x="0" y="4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45" name="Freeform 1128"/>
            <p:cNvSpPr>
              <a:spLocks noChangeAspect="1"/>
            </p:cNvSpPr>
            <p:nvPr/>
          </p:nvSpPr>
          <p:spPr bwMode="auto">
            <a:xfrm>
              <a:off x="3105" y="1889"/>
              <a:ext cx="20" cy="14"/>
            </a:xfrm>
            <a:custGeom>
              <a:avLst/>
              <a:gdLst>
                <a:gd name="T0" fmla="*/ 0 w 8"/>
                <a:gd name="T1" fmla="*/ 0 h 5"/>
                <a:gd name="T2" fmla="*/ 18673833 w 8"/>
                <a:gd name="T3" fmla="*/ 0 h 5"/>
                <a:gd name="T4" fmla="*/ 16881175 w 8"/>
                <a:gd name="T5" fmla="*/ 70822884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2" y="1"/>
                    <a:pt x="5" y="1"/>
                    <a:pt x="8" y="0"/>
                  </a:cubicBezTo>
                  <a:cubicBezTo>
                    <a:pt x="7" y="1"/>
                    <a:pt x="7" y="3"/>
                    <a:pt x="7" y="5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46" name="Freeform 1129"/>
            <p:cNvSpPr>
              <a:spLocks noChangeAspect="1"/>
            </p:cNvSpPr>
            <p:nvPr/>
          </p:nvSpPr>
          <p:spPr bwMode="auto">
            <a:xfrm>
              <a:off x="3115" y="1991"/>
              <a:ext cx="42" cy="170"/>
            </a:xfrm>
            <a:custGeom>
              <a:avLst/>
              <a:gdLst>
                <a:gd name="T0" fmla="*/ 32838100 w 17"/>
                <a:gd name="T1" fmla="*/ 0 h 64"/>
                <a:gd name="T2" fmla="*/ 23384377 w 17"/>
                <a:gd name="T3" fmla="*/ 393542278 h 64"/>
                <a:gd name="T4" fmla="*/ 19553305 w 17"/>
                <a:gd name="T5" fmla="*/ 226386232 h 64"/>
                <a:gd name="T6" fmla="*/ 21206783 w 17"/>
                <a:gd name="T7" fmla="*/ 129783254 h 64"/>
                <a:gd name="T8" fmla="*/ 32838100 w 17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64">
                  <a:moveTo>
                    <a:pt x="17" y="0"/>
                  </a:moveTo>
                  <a:cubicBezTo>
                    <a:pt x="3" y="12"/>
                    <a:pt x="0" y="51"/>
                    <a:pt x="12" y="64"/>
                  </a:cubicBezTo>
                  <a:cubicBezTo>
                    <a:pt x="9" y="56"/>
                    <a:pt x="10" y="46"/>
                    <a:pt x="10" y="37"/>
                  </a:cubicBezTo>
                  <a:cubicBezTo>
                    <a:pt x="11" y="32"/>
                    <a:pt x="9" y="29"/>
                    <a:pt x="11" y="21"/>
                  </a:cubicBezTo>
                  <a:cubicBezTo>
                    <a:pt x="12" y="15"/>
                    <a:pt x="13" y="6"/>
                    <a:pt x="1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47" name="Freeform 1130"/>
            <p:cNvSpPr>
              <a:spLocks noChangeAspect="1"/>
            </p:cNvSpPr>
            <p:nvPr/>
          </p:nvSpPr>
          <p:spPr bwMode="auto">
            <a:xfrm>
              <a:off x="2962" y="1977"/>
              <a:ext cx="88" cy="99"/>
            </a:xfrm>
            <a:custGeom>
              <a:avLst/>
              <a:gdLst>
                <a:gd name="T0" fmla="*/ 0 w 35"/>
                <a:gd name="T1" fmla="*/ 0 h 37"/>
                <a:gd name="T2" fmla="*/ 30308726 w 35"/>
                <a:gd name="T3" fmla="*/ 159976639 h 37"/>
                <a:gd name="T4" fmla="*/ 89226723 w 35"/>
                <a:gd name="T5" fmla="*/ 255446513 h 37"/>
                <a:gd name="T6" fmla="*/ 38688745 w 35"/>
                <a:gd name="T7" fmla="*/ 131142485 h 37"/>
                <a:gd name="T8" fmla="*/ 0 w 35"/>
                <a:gd name="T9" fmla="*/ 7542596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37">
                  <a:moveTo>
                    <a:pt x="0" y="0"/>
                  </a:moveTo>
                  <a:cubicBezTo>
                    <a:pt x="0" y="6"/>
                    <a:pt x="8" y="19"/>
                    <a:pt x="12" y="23"/>
                  </a:cubicBezTo>
                  <a:cubicBezTo>
                    <a:pt x="18" y="31"/>
                    <a:pt x="27" y="33"/>
                    <a:pt x="35" y="37"/>
                  </a:cubicBezTo>
                  <a:cubicBezTo>
                    <a:pt x="27" y="31"/>
                    <a:pt x="20" y="26"/>
                    <a:pt x="15" y="19"/>
                  </a:cubicBezTo>
                  <a:cubicBezTo>
                    <a:pt x="11" y="13"/>
                    <a:pt x="3" y="7"/>
                    <a:pt x="0" y="1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48" name="Freeform 1131"/>
            <p:cNvSpPr>
              <a:spLocks noChangeAspect="1"/>
            </p:cNvSpPr>
            <p:nvPr/>
          </p:nvSpPr>
          <p:spPr bwMode="auto">
            <a:xfrm>
              <a:off x="2927" y="1956"/>
              <a:ext cx="123" cy="211"/>
            </a:xfrm>
            <a:custGeom>
              <a:avLst/>
              <a:gdLst>
                <a:gd name="T0" fmla="*/ 14890528 w 49"/>
                <a:gd name="T1" fmla="*/ 0 h 79"/>
                <a:gd name="T2" fmla="*/ 32661917 w 49"/>
                <a:gd name="T3" fmla="*/ 281247554 h 79"/>
                <a:gd name="T4" fmla="*/ 64280013 w 49"/>
                <a:gd name="T5" fmla="*/ 401285636 h 79"/>
                <a:gd name="T6" fmla="*/ 84053566 w 49"/>
                <a:gd name="T7" fmla="*/ 530025780 h 79"/>
                <a:gd name="T8" fmla="*/ 102153907 w 49"/>
                <a:gd name="T9" fmla="*/ 449503254 h 79"/>
                <a:gd name="T10" fmla="*/ 118792888 w 49"/>
                <a:gd name="T11" fmla="*/ 389298635 h 79"/>
                <a:gd name="T12" fmla="*/ 74179899 w 49"/>
                <a:gd name="T13" fmla="*/ 296005797 h 79"/>
                <a:gd name="T14" fmla="*/ 14890528 w 49"/>
                <a:gd name="T15" fmla="*/ 87232974 h 7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9" h="79">
                  <a:moveTo>
                    <a:pt x="6" y="0"/>
                  </a:moveTo>
                  <a:cubicBezTo>
                    <a:pt x="0" y="10"/>
                    <a:pt x="7" y="33"/>
                    <a:pt x="13" y="42"/>
                  </a:cubicBezTo>
                  <a:cubicBezTo>
                    <a:pt x="18" y="48"/>
                    <a:pt x="23" y="53"/>
                    <a:pt x="26" y="60"/>
                  </a:cubicBezTo>
                  <a:cubicBezTo>
                    <a:pt x="29" y="65"/>
                    <a:pt x="30" y="74"/>
                    <a:pt x="34" y="79"/>
                  </a:cubicBezTo>
                  <a:cubicBezTo>
                    <a:pt x="38" y="76"/>
                    <a:pt x="38" y="71"/>
                    <a:pt x="41" y="67"/>
                  </a:cubicBezTo>
                  <a:cubicBezTo>
                    <a:pt x="43" y="64"/>
                    <a:pt x="47" y="62"/>
                    <a:pt x="48" y="58"/>
                  </a:cubicBezTo>
                  <a:cubicBezTo>
                    <a:pt x="49" y="50"/>
                    <a:pt x="35" y="47"/>
                    <a:pt x="30" y="44"/>
                  </a:cubicBezTo>
                  <a:cubicBezTo>
                    <a:pt x="20" y="36"/>
                    <a:pt x="8" y="27"/>
                    <a:pt x="6" y="13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49" name="Freeform 1132"/>
            <p:cNvSpPr>
              <a:spLocks noChangeAspect="1"/>
            </p:cNvSpPr>
            <p:nvPr/>
          </p:nvSpPr>
          <p:spPr bwMode="auto">
            <a:xfrm>
              <a:off x="3030" y="2092"/>
              <a:ext cx="52" cy="77"/>
            </a:xfrm>
            <a:custGeom>
              <a:avLst/>
              <a:gdLst>
                <a:gd name="T0" fmla="*/ 0 w 21"/>
                <a:gd name="T1" fmla="*/ 0 h 29"/>
                <a:gd name="T2" fmla="*/ 30022623 w 21"/>
                <a:gd name="T3" fmla="*/ 55343296 h 29"/>
                <a:gd name="T4" fmla="*/ 25773456 w 21"/>
                <a:gd name="T5" fmla="*/ 176677220 h 2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29">
                  <a:moveTo>
                    <a:pt x="0" y="0"/>
                  </a:moveTo>
                  <a:cubicBezTo>
                    <a:pt x="6" y="3"/>
                    <a:pt x="10" y="3"/>
                    <a:pt x="15" y="9"/>
                  </a:cubicBezTo>
                  <a:cubicBezTo>
                    <a:pt x="18" y="14"/>
                    <a:pt x="21" y="25"/>
                    <a:pt x="13" y="29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50" name="Freeform 1133"/>
            <p:cNvSpPr>
              <a:spLocks noChangeAspect="1"/>
            </p:cNvSpPr>
            <p:nvPr/>
          </p:nvSpPr>
          <p:spPr bwMode="auto">
            <a:xfrm>
              <a:off x="2985" y="1844"/>
              <a:ext cx="142" cy="120"/>
            </a:xfrm>
            <a:custGeom>
              <a:avLst/>
              <a:gdLst>
                <a:gd name="T0" fmla="*/ 41424255 w 57"/>
                <a:gd name="T1" fmla="*/ 58969451 h 45"/>
                <a:gd name="T2" fmla="*/ 97258114 w 57"/>
                <a:gd name="T3" fmla="*/ 195895352 h 45"/>
                <a:gd name="T4" fmla="*/ 110349461 w 57"/>
                <a:gd name="T5" fmla="*/ 274797704 h 45"/>
                <a:gd name="T6" fmla="*/ 116749480 w 57"/>
                <a:gd name="T7" fmla="*/ 183731235 h 45"/>
                <a:gd name="T8" fmla="*/ 103197267 w 57"/>
                <a:gd name="T9" fmla="*/ 125162837 h 45"/>
                <a:gd name="T10" fmla="*/ 63495300 w 57"/>
                <a:gd name="T11" fmla="*/ 70752576 h 45"/>
                <a:gd name="T12" fmla="*/ 0 w 57"/>
                <a:gd name="T13" fmla="*/ 0 h 45"/>
                <a:gd name="T14" fmla="*/ 52803253 w 57"/>
                <a:gd name="T15" fmla="*/ 91012915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45">
                  <a:moveTo>
                    <a:pt x="19" y="9"/>
                  </a:moveTo>
                  <a:cubicBezTo>
                    <a:pt x="26" y="17"/>
                    <a:pt x="37" y="21"/>
                    <a:pt x="44" y="30"/>
                  </a:cubicBezTo>
                  <a:cubicBezTo>
                    <a:pt x="46" y="32"/>
                    <a:pt x="49" y="42"/>
                    <a:pt x="50" y="42"/>
                  </a:cubicBezTo>
                  <a:cubicBezTo>
                    <a:pt x="57" y="45"/>
                    <a:pt x="54" y="31"/>
                    <a:pt x="53" y="28"/>
                  </a:cubicBezTo>
                  <a:cubicBezTo>
                    <a:pt x="52" y="21"/>
                    <a:pt x="52" y="21"/>
                    <a:pt x="47" y="19"/>
                  </a:cubicBezTo>
                  <a:cubicBezTo>
                    <a:pt x="41" y="16"/>
                    <a:pt x="35" y="13"/>
                    <a:pt x="29" y="11"/>
                  </a:cubicBezTo>
                  <a:cubicBezTo>
                    <a:pt x="19" y="7"/>
                    <a:pt x="10" y="2"/>
                    <a:pt x="0" y="0"/>
                  </a:cubicBezTo>
                  <a:cubicBezTo>
                    <a:pt x="4" y="5"/>
                    <a:pt x="18" y="11"/>
                    <a:pt x="24" y="14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51" name="Freeform 1134"/>
            <p:cNvSpPr>
              <a:spLocks noChangeAspect="1"/>
            </p:cNvSpPr>
            <p:nvPr/>
          </p:nvSpPr>
          <p:spPr bwMode="auto">
            <a:xfrm>
              <a:off x="2417" y="1812"/>
              <a:ext cx="365" cy="312"/>
            </a:xfrm>
            <a:custGeom>
              <a:avLst/>
              <a:gdLst>
                <a:gd name="T0" fmla="*/ 0 w 146"/>
                <a:gd name="T1" fmla="*/ 765121059 h 117"/>
                <a:gd name="T2" fmla="*/ 191212895 w 146"/>
                <a:gd name="T3" fmla="*/ 117537203 h 117"/>
                <a:gd name="T4" fmla="*/ 340225395 w 146"/>
                <a:gd name="T5" fmla="*/ 39714667 h 117"/>
                <a:gd name="T6" fmla="*/ 0 w 146"/>
                <a:gd name="T7" fmla="*/ 765121059 h 1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6" h="117">
                  <a:moveTo>
                    <a:pt x="0" y="117"/>
                  </a:moveTo>
                  <a:cubicBezTo>
                    <a:pt x="10" y="73"/>
                    <a:pt x="30" y="36"/>
                    <a:pt x="82" y="18"/>
                  </a:cubicBezTo>
                  <a:cubicBezTo>
                    <a:pt x="135" y="0"/>
                    <a:pt x="146" y="6"/>
                    <a:pt x="146" y="6"/>
                  </a:cubicBezTo>
                  <a:cubicBezTo>
                    <a:pt x="121" y="11"/>
                    <a:pt x="33" y="18"/>
                    <a:pt x="0" y="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52" name="Freeform 1135"/>
            <p:cNvSpPr>
              <a:spLocks noChangeAspect="1"/>
            </p:cNvSpPr>
            <p:nvPr/>
          </p:nvSpPr>
          <p:spPr bwMode="auto">
            <a:xfrm>
              <a:off x="2189" y="2452"/>
              <a:ext cx="143" cy="248"/>
            </a:xfrm>
            <a:custGeom>
              <a:avLst/>
              <a:gdLst>
                <a:gd name="T0" fmla="*/ 88385984 w 57"/>
                <a:gd name="T1" fmla="*/ 0 h 93"/>
                <a:gd name="T2" fmla="*/ 140495822 w 57"/>
                <a:gd name="T3" fmla="*/ 607869213 h 93"/>
                <a:gd name="T4" fmla="*/ 88385984 w 57"/>
                <a:gd name="T5" fmla="*/ 0 h 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" h="93">
                  <a:moveTo>
                    <a:pt x="36" y="0"/>
                  </a:moveTo>
                  <a:cubicBezTo>
                    <a:pt x="29" y="15"/>
                    <a:pt x="0" y="61"/>
                    <a:pt x="57" y="93"/>
                  </a:cubicBezTo>
                  <a:cubicBezTo>
                    <a:pt x="42" y="84"/>
                    <a:pt x="16" y="58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53" name="Freeform 1136"/>
            <p:cNvSpPr>
              <a:spLocks noChangeAspect="1"/>
            </p:cNvSpPr>
            <p:nvPr/>
          </p:nvSpPr>
          <p:spPr bwMode="auto">
            <a:xfrm>
              <a:off x="3057" y="2297"/>
              <a:ext cx="188" cy="131"/>
            </a:xfrm>
            <a:custGeom>
              <a:avLst/>
              <a:gdLst>
                <a:gd name="T0" fmla="*/ 17403348 w 75"/>
                <a:gd name="T1" fmla="*/ 191438911 h 49"/>
                <a:gd name="T2" fmla="*/ 95207494 w 75"/>
                <a:gd name="T3" fmla="*/ 53458108 h 49"/>
                <a:gd name="T4" fmla="*/ 138344365 w 75"/>
                <a:gd name="T5" fmla="*/ 53458108 h 49"/>
                <a:gd name="T6" fmla="*/ 182158785 w 75"/>
                <a:gd name="T7" fmla="*/ 60938553 h 49"/>
                <a:gd name="T8" fmla="*/ 53349106 w 75"/>
                <a:gd name="T9" fmla="*/ 40941708 h 49"/>
                <a:gd name="T10" fmla="*/ 14652409 w 75"/>
                <a:gd name="T11" fmla="*/ 121875986 h 49"/>
                <a:gd name="T12" fmla="*/ 0 w 75"/>
                <a:gd name="T13" fmla="*/ 333577654 h 49"/>
                <a:gd name="T14" fmla="*/ 7689015 w 75"/>
                <a:gd name="T15" fmla="*/ 280111485 h 49"/>
                <a:gd name="T16" fmla="*/ 24377125 w 75"/>
                <a:gd name="T17" fmla="*/ 191438911 h 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" h="49">
                  <a:moveTo>
                    <a:pt x="7" y="28"/>
                  </a:moveTo>
                  <a:cubicBezTo>
                    <a:pt x="14" y="17"/>
                    <a:pt x="26" y="7"/>
                    <a:pt x="39" y="8"/>
                  </a:cubicBezTo>
                  <a:cubicBezTo>
                    <a:pt x="45" y="8"/>
                    <a:pt x="51" y="9"/>
                    <a:pt x="57" y="8"/>
                  </a:cubicBezTo>
                  <a:cubicBezTo>
                    <a:pt x="63" y="8"/>
                    <a:pt x="69" y="10"/>
                    <a:pt x="75" y="9"/>
                  </a:cubicBezTo>
                  <a:cubicBezTo>
                    <a:pt x="58" y="7"/>
                    <a:pt x="40" y="0"/>
                    <a:pt x="22" y="6"/>
                  </a:cubicBezTo>
                  <a:cubicBezTo>
                    <a:pt x="16" y="8"/>
                    <a:pt x="9" y="12"/>
                    <a:pt x="6" y="18"/>
                  </a:cubicBezTo>
                  <a:cubicBezTo>
                    <a:pt x="2" y="27"/>
                    <a:pt x="1" y="39"/>
                    <a:pt x="0" y="49"/>
                  </a:cubicBezTo>
                  <a:cubicBezTo>
                    <a:pt x="1" y="46"/>
                    <a:pt x="2" y="43"/>
                    <a:pt x="3" y="41"/>
                  </a:cubicBezTo>
                  <a:cubicBezTo>
                    <a:pt x="4" y="36"/>
                    <a:pt x="7" y="32"/>
                    <a:pt x="10" y="28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54" name="Freeform 1137"/>
            <p:cNvSpPr>
              <a:spLocks noChangeAspect="1"/>
            </p:cNvSpPr>
            <p:nvPr/>
          </p:nvSpPr>
          <p:spPr bwMode="auto">
            <a:xfrm>
              <a:off x="2214" y="1681"/>
              <a:ext cx="1313" cy="1270"/>
            </a:xfrm>
            <a:custGeom>
              <a:avLst/>
              <a:gdLst>
                <a:gd name="T0" fmla="*/ 185384333 w 525"/>
                <a:gd name="T1" fmla="*/ 897496439 h 476"/>
                <a:gd name="T2" fmla="*/ 147962938 w 525"/>
                <a:gd name="T3" fmla="*/ 1517136883 h 476"/>
                <a:gd name="T4" fmla="*/ 18744436 w 525"/>
                <a:gd name="T5" fmla="*/ 2130674699 h 476"/>
                <a:gd name="T6" fmla="*/ 293216664 w 525"/>
                <a:gd name="T7" fmla="*/ 2147483646 h 476"/>
                <a:gd name="T8" fmla="*/ 781991806 w 525"/>
                <a:gd name="T9" fmla="*/ 2147483646 h 476"/>
                <a:gd name="T10" fmla="*/ 1229898279 w 525"/>
                <a:gd name="T11" fmla="*/ 2147483646 h 476"/>
                <a:gd name="T12" fmla="*/ 808231193 w 525"/>
                <a:gd name="T13" fmla="*/ 2147483646 h 476"/>
                <a:gd name="T14" fmla="*/ 337098885 w 525"/>
                <a:gd name="T15" fmla="*/ 2147483646 h 476"/>
                <a:gd name="T16" fmla="*/ 82385533 w 525"/>
                <a:gd name="T17" fmla="*/ 2142520320 h 476"/>
                <a:gd name="T18" fmla="*/ 171493448 w 525"/>
                <a:gd name="T19" fmla="*/ 1826574610 h 476"/>
                <a:gd name="T20" fmla="*/ 241548939 w 525"/>
                <a:gd name="T21" fmla="*/ 1806391114 h 476"/>
                <a:gd name="T22" fmla="*/ 391311704 w 525"/>
                <a:gd name="T23" fmla="*/ 1937971233 h 476"/>
                <a:gd name="T24" fmla="*/ 552722418 w 525"/>
                <a:gd name="T25" fmla="*/ 1924807950 h 476"/>
                <a:gd name="T26" fmla="*/ 695900769 w 525"/>
                <a:gd name="T27" fmla="*/ 1912963055 h 476"/>
                <a:gd name="T28" fmla="*/ 766263749 w 525"/>
                <a:gd name="T29" fmla="*/ 2063664334 h 476"/>
                <a:gd name="T30" fmla="*/ 836365667 w 525"/>
                <a:gd name="T31" fmla="*/ 2147483646 h 476"/>
                <a:gd name="T32" fmla="*/ 855064142 w 525"/>
                <a:gd name="T33" fmla="*/ 2147483646 h 476"/>
                <a:gd name="T34" fmla="*/ 866310550 w 525"/>
                <a:gd name="T35" fmla="*/ 2147483646 h 476"/>
                <a:gd name="T36" fmla="*/ 864328440 w 525"/>
                <a:gd name="T37" fmla="*/ 2147483646 h 476"/>
                <a:gd name="T38" fmla="*/ 861812412 w 525"/>
                <a:gd name="T39" fmla="*/ 2147483646 h 476"/>
                <a:gd name="T40" fmla="*/ 885067233 w 525"/>
                <a:gd name="T41" fmla="*/ 2147483646 h 476"/>
                <a:gd name="T42" fmla="*/ 899233802 w 525"/>
                <a:gd name="T43" fmla="*/ 2147483646 h 476"/>
                <a:gd name="T44" fmla="*/ 903730645 w 525"/>
                <a:gd name="T45" fmla="*/ 2147483646 h 476"/>
                <a:gd name="T46" fmla="*/ 899233802 w 525"/>
                <a:gd name="T47" fmla="*/ 2147483646 h 476"/>
                <a:gd name="T48" fmla="*/ 903730645 w 525"/>
                <a:gd name="T49" fmla="*/ 2147483646 h 476"/>
                <a:gd name="T50" fmla="*/ 911210308 w 525"/>
                <a:gd name="T51" fmla="*/ 2147483646 h 476"/>
                <a:gd name="T52" fmla="*/ 906728929 w 525"/>
                <a:gd name="T53" fmla="*/ 2147483646 h 476"/>
                <a:gd name="T54" fmla="*/ 899233802 w 525"/>
                <a:gd name="T55" fmla="*/ 2111259142 h 476"/>
                <a:gd name="T56" fmla="*/ 880565968 w 525"/>
                <a:gd name="T57" fmla="*/ 2090731926 h 476"/>
                <a:gd name="T58" fmla="*/ 875577789 w 525"/>
                <a:gd name="T59" fmla="*/ 2071323237 h 476"/>
                <a:gd name="T60" fmla="*/ 843068259 w 525"/>
                <a:gd name="T61" fmla="*/ 2063664334 h 476"/>
                <a:gd name="T62" fmla="*/ 805647852 w 525"/>
                <a:gd name="T63" fmla="*/ 1964751448 h 476"/>
                <a:gd name="T64" fmla="*/ 813142783 w 525"/>
                <a:gd name="T65" fmla="*/ 1917533817 h 476"/>
                <a:gd name="T66" fmla="*/ 838158119 w 525"/>
                <a:gd name="T67" fmla="*/ 1957494602 h 476"/>
                <a:gd name="T68" fmla="*/ 856863870 w 525"/>
                <a:gd name="T69" fmla="*/ 2011854662 h 476"/>
                <a:gd name="T70" fmla="*/ 864328440 w 525"/>
                <a:gd name="T71" fmla="*/ 2031380864 h 476"/>
                <a:gd name="T72" fmla="*/ 864328440 w 525"/>
                <a:gd name="T73" fmla="*/ 1991437398 h 476"/>
                <a:gd name="T74" fmla="*/ 875577789 w 525"/>
                <a:gd name="T75" fmla="*/ 1991437398 h 476"/>
                <a:gd name="T76" fmla="*/ 889851514 w 525"/>
                <a:gd name="T77" fmla="*/ 2011854662 h 476"/>
                <a:gd name="T78" fmla="*/ 894330050 w 525"/>
                <a:gd name="T79" fmla="*/ 2031380864 h 476"/>
                <a:gd name="T80" fmla="*/ 885067233 w 525"/>
                <a:gd name="T81" fmla="*/ 1937971233 h 476"/>
                <a:gd name="T82" fmla="*/ 899233802 w 525"/>
                <a:gd name="T83" fmla="*/ 1952500353 h 476"/>
                <a:gd name="T84" fmla="*/ 880565968 w 525"/>
                <a:gd name="T85" fmla="*/ 1865456488 h 476"/>
                <a:gd name="T86" fmla="*/ 852354785 w 525"/>
                <a:gd name="T87" fmla="*/ 1838674543 h 476"/>
                <a:gd name="T88" fmla="*/ 826906865 w 525"/>
                <a:gd name="T89" fmla="*/ 1806391114 h 476"/>
                <a:gd name="T90" fmla="*/ 813142783 w 525"/>
                <a:gd name="T91" fmla="*/ 1754350666 h 476"/>
                <a:gd name="T92" fmla="*/ 817639626 w 525"/>
                <a:gd name="T93" fmla="*/ 1715434242 h 476"/>
                <a:gd name="T94" fmla="*/ 813142783 w 525"/>
                <a:gd name="T95" fmla="*/ 1727534119 h 476"/>
                <a:gd name="T96" fmla="*/ 901817539 w 525"/>
                <a:gd name="T97" fmla="*/ 1597016377 h 476"/>
                <a:gd name="T98" fmla="*/ 944225385 w 525"/>
                <a:gd name="T99" fmla="*/ 1597016377 h 476"/>
                <a:gd name="T100" fmla="*/ 1024019872 w 525"/>
                <a:gd name="T101" fmla="*/ 1668216192 h 476"/>
                <a:gd name="T102" fmla="*/ 1089402753 w 525"/>
                <a:gd name="T103" fmla="*/ 1635937891 h 476"/>
                <a:gd name="T104" fmla="*/ 1128817409 w 525"/>
                <a:gd name="T105" fmla="*/ 1561610861 h 476"/>
                <a:gd name="T106" fmla="*/ 1105161158 w 525"/>
                <a:gd name="T107" fmla="*/ 1351596774 h 476"/>
                <a:gd name="T108" fmla="*/ 1070737860 w 525"/>
                <a:gd name="T109" fmla="*/ 1142221944 h 476"/>
                <a:gd name="T110" fmla="*/ 1044513946 w 525"/>
                <a:gd name="T111" fmla="*/ 976352710 h 476"/>
                <a:gd name="T112" fmla="*/ 1002277305 w 525"/>
                <a:gd name="T113" fmla="*/ 810683486 h 476"/>
                <a:gd name="T114" fmla="*/ 957994421 w 525"/>
                <a:gd name="T115" fmla="*/ 620814682 h 476"/>
                <a:gd name="T116" fmla="*/ 906728929 w 525"/>
                <a:gd name="T117" fmla="*/ 284340698 h 476"/>
                <a:gd name="T118" fmla="*/ 845651288 w 525"/>
                <a:gd name="T119" fmla="*/ 309308599 h 476"/>
                <a:gd name="T120" fmla="*/ 855064142 w 525"/>
                <a:gd name="T121" fmla="*/ 501991798 h 476"/>
                <a:gd name="T122" fmla="*/ 819442555 w 525"/>
                <a:gd name="T123" fmla="*/ 481615993 h 476"/>
                <a:gd name="T124" fmla="*/ 185384333 w 525"/>
                <a:gd name="T125" fmla="*/ 897496439 h 47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25" h="476">
                  <a:moveTo>
                    <a:pt x="79" y="136"/>
                  </a:moveTo>
                  <a:cubicBezTo>
                    <a:pt x="63" y="190"/>
                    <a:pt x="69" y="212"/>
                    <a:pt x="63" y="230"/>
                  </a:cubicBezTo>
                  <a:cubicBezTo>
                    <a:pt x="56" y="247"/>
                    <a:pt x="19" y="271"/>
                    <a:pt x="8" y="323"/>
                  </a:cubicBezTo>
                  <a:cubicBezTo>
                    <a:pt x="0" y="357"/>
                    <a:pt x="24" y="394"/>
                    <a:pt x="125" y="415"/>
                  </a:cubicBezTo>
                  <a:cubicBezTo>
                    <a:pt x="227" y="436"/>
                    <a:pt x="284" y="423"/>
                    <a:pt x="334" y="425"/>
                  </a:cubicBezTo>
                  <a:cubicBezTo>
                    <a:pt x="385" y="427"/>
                    <a:pt x="490" y="426"/>
                    <a:pt x="525" y="476"/>
                  </a:cubicBezTo>
                  <a:cubicBezTo>
                    <a:pt x="490" y="426"/>
                    <a:pt x="396" y="417"/>
                    <a:pt x="345" y="415"/>
                  </a:cubicBezTo>
                  <a:cubicBezTo>
                    <a:pt x="295" y="412"/>
                    <a:pt x="246" y="421"/>
                    <a:pt x="144" y="400"/>
                  </a:cubicBezTo>
                  <a:cubicBezTo>
                    <a:pt x="60" y="379"/>
                    <a:pt x="28" y="359"/>
                    <a:pt x="35" y="325"/>
                  </a:cubicBezTo>
                  <a:cubicBezTo>
                    <a:pt x="40" y="303"/>
                    <a:pt x="68" y="280"/>
                    <a:pt x="73" y="277"/>
                  </a:cubicBezTo>
                  <a:cubicBezTo>
                    <a:pt x="82" y="270"/>
                    <a:pt x="92" y="269"/>
                    <a:pt x="103" y="274"/>
                  </a:cubicBezTo>
                  <a:cubicBezTo>
                    <a:pt x="121" y="283"/>
                    <a:pt x="156" y="294"/>
                    <a:pt x="167" y="294"/>
                  </a:cubicBezTo>
                  <a:cubicBezTo>
                    <a:pt x="179" y="294"/>
                    <a:pt x="214" y="296"/>
                    <a:pt x="236" y="292"/>
                  </a:cubicBezTo>
                  <a:cubicBezTo>
                    <a:pt x="259" y="287"/>
                    <a:pt x="277" y="274"/>
                    <a:pt x="297" y="290"/>
                  </a:cubicBezTo>
                  <a:cubicBezTo>
                    <a:pt x="305" y="297"/>
                    <a:pt x="318" y="307"/>
                    <a:pt x="327" y="313"/>
                  </a:cubicBezTo>
                  <a:cubicBezTo>
                    <a:pt x="335" y="319"/>
                    <a:pt x="354" y="329"/>
                    <a:pt x="357" y="333"/>
                  </a:cubicBezTo>
                  <a:cubicBezTo>
                    <a:pt x="359" y="337"/>
                    <a:pt x="364" y="341"/>
                    <a:pt x="365" y="343"/>
                  </a:cubicBezTo>
                  <a:cubicBezTo>
                    <a:pt x="367" y="344"/>
                    <a:pt x="367" y="347"/>
                    <a:pt x="370" y="347"/>
                  </a:cubicBezTo>
                  <a:cubicBezTo>
                    <a:pt x="372" y="346"/>
                    <a:pt x="369" y="344"/>
                    <a:pt x="369" y="342"/>
                  </a:cubicBezTo>
                  <a:cubicBezTo>
                    <a:pt x="369" y="340"/>
                    <a:pt x="370" y="335"/>
                    <a:pt x="368" y="332"/>
                  </a:cubicBezTo>
                  <a:cubicBezTo>
                    <a:pt x="370" y="333"/>
                    <a:pt x="375" y="336"/>
                    <a:pt x="378" y="336"/>
                  </a:cubicBezTo>
                  <a:cubicBezTo>
                    <a:pt x="381" y="337"/>
                    <a:pt x="382" y="337"/>
                    <a:pt x="384" y="338"/>
                  </a:cubicBezTo>
                  <a:cubicBezTo>
                    <a:pt x="385" y="339"/>
                    <a:pt x="385" y="341"/>
                    <a:pt x="386" y="340"/>
                  </a:cubicBezTo>
                  <a:cubicBezTo>
                    <a:pt x="388" y="338"/>
                    <a:pt x="387" y="336"/>
                    <a:pt x="384" y="331"/>
                  </a:cubicBezTo>
                  <a:cubicBezTo>
                    <a:pt x="384" y="331"/>
                    <a:pt x="385" y="331"/>
                    <a:pt x="386" y="332"/>
                  </a:cubicBezTo>
                  <a:cubicBezTo>
                    <a:pt x="387" y="334"/>
                    <a:pt x="389" y="333"/>
                    <a:pt x="389" y="333"/>
                  </a:cubicBezTo>
                  <a:cubicBezTo>
                    <a:pt x="389" y="333"/>
                    <a:pt x="388" y="330"/>
                    <a:pt x="387" y="327"/>
                  </a:cubicBezTo>
                  <a:cubicBezTo>
                    <a:pt x="386" y="324"/>
                    <a:pt x="385" y="322"/>
                    <a:pt x="384" y="320"/>
                  </a:cubicBezTo>
                  <a:cubicBezTo>
                    <a:pt x="382" y="318"/>
                    <a:pt x="376" y="317"/>
                    <a:pt x="376" y="317"/>
                  </a:cubicBezTo>
                  <a:cubicBezTo>
                    <a:pt x="376" y="317"/>
                    <a:pt x="375" y="316"/>
                    <a:pt x="374" y="314"/>
                  </a:cubicBezTo>
                  <a:cubicBezTo>
                    <a:pt x="372" y="313"/>
                    <a:pt x="361" y="314"/>
                    <a:pt x="360" y="313"/>
                  </a:cubicBezTo>
                  <a:cubicBezTo>
                    <a:pt x="359" y="313"/>
                    <a:pt x="345" y="301"/>
                    <a:pt x="344" y="298"/>
                  </a:cubicBezTo>
                  <a:cubicBezTo>
                    <a:pt x="342" y="296"/>
                    <a:pt x="345" y="290"/>
                    <a:pt x="347" y="291"/>
                  </a:cubicBezTo>
                  <a:cubicBezTo>
                    <a:pt x="349" y="292"/>
                    <a:pt x="355" y="293"/>
                    <a:pt x="358" y="297"/>
                  </a:cubicBezTo>
                  <a:cubicBezTo>
                    <a:pt x="360" y="299"/>
                    <a:pt x="364" y="303"/>
                    <a:pt x="366" y="305"/>
                  </a:cubicBezTo>
                  <a:cubicBezTo>
                    <a:pt x="369" y="307"/>
                    <a:pt x="367" y="308"/>
                    <a:pt x="369" y="308"/>
                  </a:cubicBezTo>
                  <a:cubicBezTo>
                    <a:pt x="370" y="307"/>
                    <a:pt x="371" y="305"/>
                    <a:pt x="369" y="302"/>
                  </a:cubicBezTo>
                  <a:cubicBezTo>
                    <a:pt x="369" y="302"/>
                    <a:pt x="371" y="302"/>
                    <a:pt x="374" y="302"/>
                  </a:cubicBezTo>
                  <a:cubicBezTo>
                    <a:pt x="376" y="303"/>
                    <a:pt x="379" y="303"/>
                    <a:pt x="380" y="305"/>
                  </a:cubicBezTo>
                  <a:cubicBezTo>
                    <a:pt x="381" y="307"/>
                    <a:pt x="381" y="309"/>
                    <a:pt x="382" y="308"/>
                  </a:cubicBezTo>
                  <a:cubicBezTo>
                    <a:pt x="383" y="306"/>
                    <a:pt x="383" y="301"/>
                    <a:pt x="378" y="294"/>
                  </a:cubicBezTo>
                  <a:cubicBezTo>
                    <a:pt x="378" y="294"/>
                    <a:pt x="382" y="294"/>
                    <a:pt x="384" y="296"/>
                  </a:cubicBezTo>
                  <a:cubicBezTo>
                    <a:pt x="385" y="294"/>
                    <a:pt x="380" y="286"/>
                    <a:pt x="376" y="283"/>
                  </a:cubicBezTo>
                  <a:cubicBezTo>
                    <a:pt x="373" y="281"/>
                    <a:pt x="366" y="280"/>
                    <a:pt x="364" y="279"/>
                  </a:cubicBezTo>
                  <a:cubicBezTo>
                    <a:pt x="361" y="277"/>
                    <a:pt x="358" y="275"/>
                    <a:pt x="353" y="274"/>
                  </a:cubicBezTo>
                  <a:cubicBezTo>
                    <a:pt x="348" y="272"/>
                    <a:pt x="350" y="272"/>
                    <a:pt x="347" y="266"/>
                  </a:cubicBezTo>
                  <a:cubicBezTo>
                    <a:pt x="347" y="264"/>
                    <a:pt x="347" y="262"/>
                    <a:pt x="349" y="260"/>
                  </a:cubicBezTo>
                  <a:cubicBezTo>
                    <a:pt x="347" y="262"/>
                    <a:pt x="347" y="262"/>
                    <a:pt x="347" y="262"/>
                  </a:cubicBezTo>
                  <a:cubicBezTo>
                    <a:pt x="350" y="255"/>
                    <a:pt x="362" y="241"/>
                    <a:pt x="385" y="242"/>
                  </a:cubicBezTo>
                  <a:cubicBezTo>
                    <a:pt x="385" y="242"/>
                    <a:pt x="391" y="244"/>
                    <a:pt x="403" y="242"/>
                  </a:cubicBezTo>
                  <a:cubicBezTo>
                    <a:pt x="416" y="240"/>
                    <a:pt x="430" y="250"/>
                    <a:pt x="437" y="253"/>
                  </a:cubicBezTo>
                  <a:cubicBezTo>
                    <a:pt x="445" y="256"/>
                    <a:pt x="459" y="249"/>
                    <a:pt x="465" y="248"/>
                  </a:cubicBezTo>
                  <a:cubicBezTo>
                    <a:pt x="470" y="246"/>
                    <a:pt x="478" y="244"/>
                    <a:pt x="482" y="237"/>
                  </a:cubicBezTo>
                  <a:cubicBezTo>
                    <a:pt x="487" y="229"/>
                    <a:pt x="478" y="218"/>
                    <a:pt x="472" y="205"/>
                  </a:cubicBezTo>
                  <a:cubicBezTo>
                    <a:pt x="467" y="192"/>
                    <a:pt x="459" y="182"/>
                    <a:pt x="457" y="173"/>
                  </a:cubicBezTo>
                  <a:cubicBezTo>
                    <a:pt x="458" y="151"/>
                    <a:pt x="446" y="148"/>
                    <a:pt x="446" y="148"/>
                  </a:cubicBezTo>
                  <a:cubicBezTo>
                    <a:pt x="446" y="148"/>
                    <a:pt x="434" y="137"/>
                    <a:pt x="428" y="123"/>
                  </a:cubicBezTo>
                  <a:cubicBezTo>
                    <a:pt x="421" y="109"/>
                    <a:pt x="417" y="104"/>
                    <a:pt x="409" y="94"/>
                  </a:cubicBezTo>
                  <a:cubicBezTo>
                    <a:pt x="409" y="94"/>
                    <a:pt x="411" y="63"/>
                    <a:pt x="387" y="43"/>
                  </a:cubicBezTo>
                  <a:cubicBezTo>
                    <a:pt x="363" y="23"/>
                    <a:pt x="357" y="32"/>
                    <a:pt x="361" y="47"/>
                  </a:cubicBezTo>
                  <a:cubicBezTo>
                    <a:pt x="364" y="63"/>
                    <a:pt x="365" y="76"/>
                    <a:pt x="365" y="76"/>
                  </a:cubicBezTo>
                  <a:cubicBezTo>
                    <a:pt x="365" y="76"/>
                    <a:pt x="361" y="79"/>
                    <a:pt x="350" y="73"/>
                  </a:cubicBezTo>
                  <a:cubicBezTo>
                    <a:pt x="183" y="0"/>
                    <a:pt x="92" y="92"/>
                    <a:pt x="79" y="136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55" name="Freeform 1138"/>
            <p:cNvSpPr>
              <a:spLocks noChangeAspect="1"/>
            </p:cNvSpPr>
            <p:nvPr/>
          </p:nvSpPr>
          <p:spPr bwMode="auto">
            <a:xfrm>
              <a:off x="2894" y="1839"/>
              <a:ext cx="236" cy="290"/>
            </a:xfrm>
            <a:custGeom>
              <a:avLst/>
              <a:gdLst>
                <a:gd name="T0" fmla="*/ 234452325 w 94"/>
                <a:gd name="T1" fmla="*/ 341047513 h 109"/>
                <a:gd name="T2" fmla="*/ 72250931 w 94"/>
                <a:gd name="T3" fmla="*/ 151337154 h 109"/>
                <a:gd name="T4" fmla="*/ 122191742 w 94"/>
                <a:gd name="T5" fmla="*/ 573368748 h 109"/>
                <a:gd name="T6" fmla="*/ 186587545 w 94"/>
                <a:gd name="T7" fmla="*/ 687461530 h 10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4" h="109">
                  <a:moveTo>
                    <a:pt x="94" y="54"/>
                  </a:moveTo>
                  <a:cubicBezTo>
                    <a:pt x="88" y="34"/>
                    <a:pt x="57" y="0"/>
                    <a:pt x="29" y="24"/>
                  </a:cubicBezTo>
                  <a:cubicBezTo>
                    <a:pt x="0" y="48"/>
                    <a:pt x="38" y="87"/>
                    <a:pt x="49" y="91"/>
                  </a:cubicBezTo>
                  <a:cubicBezTo>
                    <a:pt x="60" y="96"/>
                    <a:pt x="72" y="101"/>
                    <a:pt x="75" y="109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56" name="Freeform 1139"/>
            <p:cNvSpPr>
              <a:spLocks noChangeAspect="1"/>
            </p:cNvSpPr>
            <p:nvPr/>
          </p:nvSpPr>
          <p:spPr bwMode="auto">
            <a:xfrm>
              <a:off x="3067" y="2004"/>
              <a:ext cx="33" cy="72"/>
            </a:xfrm>
            <a:custGeom>
              <a:avLst/>
              <a:gdLst>
                <a:gd name="T0" fmla="*/ 38720078 w 13"/>
                <a:gd name="T1" fmla="*/ 0 h 27"/>
                <a:gd name="T2" fmla="*/ 11453206 w 13"/>
                <a:gd name="T3" fmla="*/ 58969451 h 27"/>
                <a:gd name="T4" fmla="*/ 23409789 w 13"/>
                <a:gd name="T5" fmla="*/ 176509896 h 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27">
                  <a:moveTo>
                    <a:pt x="13" y="0"/>
                  </a:moveTo>
                  <a:cubicBezTo>
                    <a:pt x="2" y="0"/>
                    <a:pt x="0" y="3"/>
                    <a:pt x="4" y="9"/>
                  </a:cubicBezTo>
                  <a:cubicBezTo>
                    <a:pt x="9" y="16"/>
                    <a:pt x="1" y="23"/>
                    <a:pt x="8" y="27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57" name="Freeform 1140"/>
            <p:cNvSpPr>
              <a:spLocks noChangeAspect="1"/>
            </p:cNvSpPr>
            <p:nvPr/>
          </p:nvSpPr>
          <p:spPr bwMode="auto">
            <a:xfrm>
              <a:off x="3260" y="2321"/>
              <a:ext cx="65" cy="155"/>
            </a:xfrm>
            <a:custGeom>
              <a:avLst/>
              <a:gdLst>
                <a:gd name="T0" fmla="*/ 60799145 w 26"/>
                <a:gd name="T1" fmla="*/ 0 h 58"/>
                <a:gd name="T2" fmla="*/ 14190750 w 26"/>
                <a:gd name="T3" fmla="*/ 392253984 h 5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6" h="58">
                  <a:moveTo>
                    <a:pt x="26" y="0"/>
                  </a:moveTo>
                  <a:cubicBezTo>
                    <a:pt x="19" y="8"/>
                    <a:pt x="0" y="39"/>
                    <a:pt x="6" y="58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58" name="Freeform 1141"/>
            <p:cNvSpPr>
              <a:spLocks noChangeAspect="1"/>
            </p:cNvSpPr>
            <p:nvPr/>
          </p:nvSpPr>
          <p:spPr bwMode="auto">
            <a:xfrm>
              <a:off x="3242" y="2319"/>
              <a:ext cx="75" cy="141"/>
            </a:xfrm>
            <a:custGeom>
              <a:avLst/>
              <a:gdLst>
                <a:gd name="T0" fmla="*/ 70050125 w 30"/>
                <a:gd name="T1" fmla="*/ 0 h 53"/>
                <a:gd name="T2" fmla="*/ 0 w 30"/>
                <a:gd name="T3" fmla="*/ 333699661 h 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0" h="53">
                  <a:moveTo>
                    <a:pt x="30" y="0"/>
                  </a:moveTo>
                  <a:cubicBezTo>
                    <a:pt x="24" y="5"/>
                    <a:pt x="1" y="44"/>
                    <a:pt x="0" y="53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59" name="Freeform 1142"/>
            <p:cNvSpPr>
              <a:spLocks noChangeAspect="1"/>
            </p:cNvSpPr>
            <p:nvPr/>
          </p:nvSpPr>
          <p:spPr bwMode="auto">
            <a:xfrm>
              <a:off x="3215" y="2313"/>
              <a:ext cx="97" cy="115"/>
            </a:xfrm>
            <a:custGeom>
              <a:avLst/>
              <a:gdLst>
                <a:gd name="T0" fmla="*/ 83493573 w 39"/>
                <a:gd name="T1" fmla="*/ 0 h 43"/>
                <a:gd name="T2" fmla="*/ 0 w 39"/>
                <a:gd name="T3" fmla="*/ 295074483 h 4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9" h="43">
                  <a:moveTo>
                    <a:pt x="39" y="0"/>
                  </a:moveTo>
                  <a:cubicBezTo>
                    <a:pt x="29" y="7"/>
                    <a:pt x="5" y="37"/>
                    <a:pt x="0" y="43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60" name="Freeform 1143"/>
            <p:cNvSpPr>
              <a:spLocks noChangeAspect="1"/>
            </p:cNvSpPr>
            <p:nvPr/>
          </p:nvSpPr>
          <p:spPr bwMode="auto">
            <a:xfrm>
              <a:off x="3407" y="2233"/>
              <a:ext cx="43" cy="19"/>
            </a:xfrm>
            <a:custGeom>
              <a:avLst/>
              <a:gdLst>
                <a:gd name="T0" fmla="*/ 47887443 w 17"/>
                <a:gd name="T1" fmla="*/ 0 h 7"/>
                <a:gd name="T2" fmla="*/ 0 w 17"/>
                <a:gd name="T3" fmla="*/ 61269707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" h="7">
                  <a:moveTo>
                    <a:pt x="17" y="0"/>
                  </a:moveTo>
                  <a:cubicBezTo>
                    <a:pt x="12" y="2"/>
                    <a:pt x="1" y="6"/>
                    <a:pt x="0" y="7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61" name="Freeform 1144"/>
            <p:cNvSpPr>
              <a:spLocks noChangeAspect="1"/>
            </p:cNvSpPr>
            <p:nvPr/>
          </p:nvSpPr>
          <p:spPr bwMode="auto">
            <a:xfrm>
              <a:off x="3407" y="2223"/>
              <a:ext cx="23" cy="21"/>
            </a:xfrm>
            <a:custGeom>
              <a:avLst/>
              <a:gdLst>
                <a:gd name="T0" fmla="*/ 29940250 w 9"/>
                <a:gd name="T1" fmla="*/ 0 h 8"/>
                <a:gd name="T2" fmla="*/ 0 w 9"/>
                <a:gd name="T3" fmla="*/ 40455755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" h="8">
                  <a:moveTo>
                    <a:pt x="9" y="0"/>
                  </a:moveTo>
                  <a:cubicBezTo>
                    <a:pt x="6" y="1"/>
                    <a:pt x="1" y="7"/>
                    <a:pt x="0" y="8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62" name="Freeform 1145"/>
            <p:cNvSpPr>
              <a:spLocks noChangeAspect="1"/>
            </p:cNvSpPr>
            <p:nvPr/>
          </p:nvSpPr>
          <p:spPr bwMode="auto">
            <a:xfrm>
              <a:off x="3402" y="2188"/>
              <a:ext cx="33" cy="51"/>
            </a:xfrm>
            <a:custGeom>
              <a:avLst/>
              <a:gdLst>
                <a:gd name="T0" fmla="*/ 38720078 w 13"/>
                <a:gd name="T1" fmla="*/ 0 h 19"/>
                <a:gd name="T2" fmla="*/ 0 w 13"/>
                <a:gd name="T3" fmla="*/ 138226132 h 1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" h="19">
                  <a:moveTo>
                    <a:pt x="13" y="0"/>
                  </a:moveTo>
                  <a:cubicBezTo>
                    <a:pt x="8" y="3"/>
                    <a:pt x="1" y="15"/>
                    <a:pt x="0" y="1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63" name="Freeform 1146"/>
            <p:cNvSpPr>
              <a:spLocks noChangeAspect="1"/>
            </p:cNvSpPr>
            <p:nvPr/>
          </p:nvSpPr>
          <p:spPr bwMode="auto">
            <a:xfrm>
              <a:off x="3295" y="2329"/>
              <a:ext cx="35" cy="139"/>
            </a:xfrm>
            <a:custGeom>
              <a:avLst/>
              <a:gdLst>
                <a:gd name="T0" fmla="*/ 32788095 w 14"/>
                <a:gd name="T1" fmla="*/ 0 h 52"/>
                <a:gd name="T2" fmla="*/ 4959300 w 14"/>
                <a:gd name="T3" fmla="*/ 353594436 h 5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4" h="52">
                  <a:moveTo>
                    <a:pt x="14" y="0"/>
                  </a:moveTo>
                  <a:cubicBezTo>
                    <a:pt x="10" y="5"/>
                    <a:pt x="0" y="36"/>
                    <a:pt x="2" y="52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64" name="Freeform 1147"/>
            <p:cNvSpPr>
              <a:spLocks noChangeAspect="1"/>
            </p:cNvSpPr>
            <p:nvPr/>
          </p:nvSpPr>
          <p:spPr bwMode="auto">
            <a:xfrm>
              <a:off x="3185" y="2305"/>
              <a:ext cx="127" cy="78"/>
            </a:xfrm>
            <a:custGeom>
              <a:avLst/>
              <a:gdLst>
                <a:gd name="T0" fmla="*/ 111451348 w 51"/>
                <a:gd name="T1" fmla="*/ 0 h 29"/>
                <a:gd name="T2" fmla="*/ 0 w 51"/>
                <a:gd name="T3" fmla="*/ 217853188 h 2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" h="29">
                  <a:moveTo>
                    <a:pt x="51" y="0"/>
                  </a:moveTo>
                  <a:cubicBezTo>
                    <a:pt x="47" y="2"/>
                    <a:pt x="14" y="24"/>
                    <a:pt x="0" y="29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65" name="Freeform 1148"/>
            <p:cNvSpPr>
              <a:spLocks noChangeAspect="1"/>
            </p:cNvSpPr>
            <p:nvPr/>
          </p:nvSpPr>
          <p:spPr bwMode="auto">
            <a:xfrm>
              <a:off x="3410" y="2249"/>
              <a:ext cx="27" cy="8"/>
            </a:xfrm>
            <a:custGeom>
              <a:avLst/>
              <a:gdLst>
                <a:gd name="T0" fmla="*/ 0 w 11"/>
                <a:gd name="T1" fmla="*/ 12020851 h 3"/>
                <a:gd name="T2" fmla="*/ 19034882 w 11"/>
                <a:gd name="T3" fmla="*/ 19258027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3">
                  <a:moveTo>
                    <a:pt x="0" y="2"/>
                  </a:moveTo>
                  <a:cubicBezTo>
                    <a:pt x="3" y="1"/>
                    <a:pt x="6" y="0"/>
                    <a:pt x="11" y="3"/>
                  </a:cubicBezTo>
                </a:path>
              </a:pathLst>
            </a:custGeom>
            <a:noFill/>
            <a:ln w="3175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66" name="Freeform 1149"/>
            <p:cNvSpPr>
              <a:spLocks noChangeAspect="1"/>
            </p:cNvSpPr>
            <p:nvPr/>
          </p:nvSpPr>
          <p:spPr bwMode="auto">
            <a:xfrm>
              <a:off x="3217" y="2143"/>
              <a:ext cx="68" cy="69"/>
            </a:xfrm>
            <a:custGeom>
              <a:avLst/>
              <a:gdLst>
                <a:gd name="T0" fmla="*/ 65577785 w 27"/>
                <a:gd name="T1" fmla="*/ 132387407 h 26"/>
                <a:gd name="T2" fmla="*/ 44599742 w 27"/>
                <a:gd name="T3" fmla="*/ 36010816 h 26"/>
                <a:gd name="T4" fmla="*/ 3253508 w 27"/>
                <a:gd name="T5" fmla="*/ 61898324 h 26"/>
                <a:gd name="T6" fmla="*/ 23974501 w 27"/>
                <a:gd name="T7" fmla="*/ 146098116 h 26"/>
                <a:gd name="T8" fmla="*/ 57383769 w 27"/>
                <a:gd name="T9" fmla="*/ 132387407 h 26"/>
                <a:gd name="T10" fmla="*/ 65577785 w 27"/>
                <a:gd name="T11" fmla="*/ 132387407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26">
                  <a:moveTo>
                    <a:pt x="25" y="22"/>
                  </a:moveTo>
                  <a:cubicBezTo>
                    <a:pt x="23" y="20"/>
                    <a:pt x="27" y="11"/>
                    <a:pt x="17" y="6"/>
                  </a:cubicBezTo>
                  <a:cubicBezTo>
                    <a:pt x="8" y="0"/>
                    <a:pt x="1" y="10"/>
                    <a:pt x="1" y="10"/>
                  </a:cubicBezTo>
                  <a:cubicBezTo>
                    <a:pt x="0" y="17"/>
                    <a:pt x="4" y="22"/>
                    <a:pt x="9" y="24"/>
                  </a:cubicBezTo>
                  <a:cubicBezTo>
                    <a:pt x="13" y="26"/>
                    <a:pt x="22" y="22"/>
                    <a:pt x="22" y="22"/>
                  </a:cubicBezTo>
                  <a:lnTo>
                    <a:pt x="25" y="22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67" name="Freeform 1150"/>
            <p:cNvSpPr>
              <a:spLocks noChangeAspect="1"/>
            </p:cNvSpPr>
            <p:nvPr/>
          </p:nvSpPr>
          <p:spPr bwMode="auto">
            <a:xfrm>
              <a:off x="3222" y="2153"/>
              <a:ext cx="55" cy="56"/>
            </a:xfrm>
            <a:custGeom>
              <a:avLst/>
              <a:gdLst>
                <a:gd name="T0" fmla="*/ 7469533 w 22"/>
                <a:gd name="T1" fmla="*/ 32055603 h 21"/>
                <a:gd name="T2" fmla="*/ 37270050 w 22"/>
                <a:gd name="T3" fmla="*/ 19258027 h 21"/>
                <a:gd name="T4" fmla="*/ 42202938 w 22"/>
                <a:gd name="T5" fmla="*/ 105905779 h 21"/>
                <a:gd name="T6" fmla="*/ 12398250 w 22"/>
                <a:gd name="T7" fmla="*/ 117537203 h 21"/>
                <a:gd name="T8" fmla="*/ 7469533 w 22"/>
                <a:gd name="T9" fmla="*/ 32055603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21">
                  <a:moveTo>
                    <a:pt x="3" y="5"/>
                  </a:moveTo>
                  <a:cubicBezTo>
                    <a:pt x="6" y="0"/>
                    <a:pt x="12" y="0"/>
                    <a:pt x="16" y="3"/>
                  </a:cubicBezTo>
                  <a:cubicBezTo>
                    <a:pt x="21" y="6"/>
                    <a:pt x="22" y="12"/>
                    <a:pt x="18" y="16"/>
                  </a:cubicBezTo>
                  <a:cubicBezTo>
                    <a:pt x="15" y="20"/>
                    <a:pt x="9" y="21"/>
                    <a:pt x="5" y="18"/>
                  </a:cubicBezTo>
                  <a:cubicBezTo>
                    <a:pt x="1" y="15"/>
                    <a:pt x="0" y="9"/>
                    <a:pt x="3" y="5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68" name="Freeform 1151"/>
            <p:cNvSpPr>
              <a:spLocks noChangeAspect="1"/>
            </p:cNvSpPr>
            <p:nvPr/>
          </p:nvSpPr>
          <p:spPr bwMode="auto">
            <a:xfrm>
              <a:off x="3237" y="2169"/>
              <a:ext cx="23" cy="24"/>
            </a:xfrm>
            <a:custGeom>
              <a:avLst/>
              <a:gdLst>
                <a:gd name="T0" fmla="*/ 6522113 w 9"/>
                <a:gd name="T1" fmla="*/ 12020851 h 9"/>
                <a:gd name="T2" fmla="*/ 23440154 w 9"/>
                <a:gd name="T3" fmla="*/ 7221760 h 9"/>
                <a:gd name="T4" fmla="*/ 25747455 w 9"/>
                <a:gd name="T5" fmla="*/ 46936064 h 9"/>
                <a:gd name="T6" fmla="*/ 10075091 w 9"/>
                <a:gd name="T7" fmla="*/ 46936064 h 9"/>
                <a:gd name="T8" fmla="*/ 6522113 w 9"/>
                <a:gd name="T9" fmla="*/ 12020851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2" y="2"/>
                  </a:moveTo>
                  <a:cubicBezTo>
                    <a:pt x="3" y="0"/>
                    <a:pt x="5" y="0"/>
                    <a:pt x="7" y="1"/>
                  </a:cubicBezTo>
                  <a:cubicBezTo>
                    <a:pt x="9" y="3"/>
                    <a:pt x="9" y="5"/>
                    <a:pt x="8" y="7"/>
                  </a:cubicBezTo>
                  <a:cubicBezTo>
                    <a:pt x="7" y="8"/>
                    <a:pt x="4" y="9"/>
                    <a:pt x="3" y="7"/>
                  </a:cubicBezTo>
                  <a:cubicBezTo>
                    <a:pt x="1" y="6"/>
                    <a:pt x="0" y="4"/>
                    <a:pt x="2" y="2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69" name="Freeform 1152"/>
            <p:cNvSpPr>
              <a:spLocks noChangeAspect="1"/>
            </p:cNvSpPr>
            <p:nvPr/>
          </p:nvSpPr>
          <p:spPr bwMode="auto">
            <a:xfrm>
              <a:off x="2682" y="2468"/>
              <a:ext cx="80" cy="40"/>
            </a:xfrm>
            <a:custGeom>
              <a:avLst/>
              <a:gdLst>
                <a:gd name="T0" fmla="*/ 74513675 w 32"/>
                <a:gd name="T1" fmla="*/ 98282403 h 15"/>
                <a:gd name="T2" fmla="*/ 42202938 w 32"/>
                <a:gd name="T3" fmla="*/ 39714667 h 15"/>
                <a:gd name="T4" fmla="*/ 0 w 32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" h="15">
                  <a:moveTo>
                    <a:pt x="32" y="15"/>
                  </a:moveTo>
                  <a:cubicBezTo>
                    <a:pt x="27" y="10"/>
                    <a:pt x="23" y="7"/>
                    <a:pt x="18" y="6"/>
                  </a:cubicBezTo>
                  <a:cubicBezTo>
                    <a:pt x="14" y="5"/>
                    <a:pt x="1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70" name="Freeform 1153"/>
            <p:cNvSpPr>
              <a:spLocks noChangeAspect="1"/>
            </p:cNvSpPr>
            <p:nvPr/>
          </p:nvSpPr>
          <p:spPr bwMode="auto">
            <a:xfrm>
              <a:off x="2659" y="2473"/>
              <a:ext cx="70" cy="40"/>
            </a:xfrm>
            <a:custGeom>
              <a:avLst/>
              <a:gdLst>
                <a:gd name="T0" fmla="*/ 65282033 w 28"/>
                <a:gd name="T1" fmla="*/ 98282403 h 15"/>
                <a:gd name="T2" fmla="*/ 51452658 w 28"/>
                <a:gd name="T3" fmla="*/ 46936064 h 15"/>
                <a:gd name="T4" fmla="*/ 0 w 28"/>
                <a:gd name="T5" fmla="*/ 0 h 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15">
                  <a:moveTo>
                    <a:pt x="28" y="15"/>
                  </a:moveTo>
                  <a:cubicBezTo>
                    <a:pt x="26" y="12"/>
                    <a:pt x="24" y="8"/>
                    <a:pt x="22" y="7"/>
                  </a:cubicBezTo>
                  <a:cubicBezTo>
                    <a:pt x="20" y="6"/>
                    <a:pt x="2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71" name="Freeform 1154"/>
            <p:cNvSpPr>
              <a:spLocks noChangeAspect="1"/>
            </p:cNvSpPr>
            <p:nvPr/>
          </p:nvSpPr>
          <p:spPr bwMode="auto">
            <a:xfrm>
              <a:off x="2644" y="2473"/>
              <a:ext cx="8" cy="19"/>
            </a:xfrm>
            <a:custGeom>
              <a:avLst/>
              <a:gdLst>
                <a:gd name="T0" fmla="*/ 19258027 w 3"/>
                <a:gd name="T1" fmla="*/ 61269707 h 7"/>
                <a:gd name="T2" fmla="*/ 0 w 3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cubicBezTo>
                    <a:pt x="3" y="4"/>
                    <a:pt x="0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72" name="Freeform 1155"/>
            <p:cNvSpPr>
              <a:spLocks noChangeAspect="1"/>
            </p:cNvSpPr>
            <p:nvPr/>
          </p:nvSpPr>
          <p:spPr bwMode="auto">
            <a:xfrm>
              <a:off x="2544" y="2441"/>
              <a:ext cx="238" cy="110"/>
            </a:xfrm>
            <a:custGeom>
              <a:avLst/>
              <a:gdLst>
                <a:gd name="T0" fmla="*/ 0 w 95"/>
                <a:gd name="T1" fmla="*/ 0 h 41"/>
                <a:gd name="T2" fmla="*/ 12708929 w 95"/>
                <a:gd name="T3" fmla="*/ 29911050 h 41"/>
                <a:gd name="T4" fmla="*/ 72130758 w 95"/>
                <a:gd name="T5" fmla="*/ 102238472 h 41"/>
                <a:gd name="T6" fmla="*/ 96333932 w 95"/>
                <a:gd name="T7" fmla="*/ 209353956 h 41"/>
                <a:gd name="T8" fmla="*/ 100922449 w 95"/>
                <a:gd name="T9" fmla="*/ 223088392 h 41"/>
                <a:gd name="T10" fmla="*/ 103969977 w 95"/>
                <a:gd name="T11" fmla="*/ 244385492 h 41"/>
                <a:gd name="T12" fmla="*/ 105819560 w 95"/>
                <a:gd name="T13" fmla="*/ 231321200 h 41"/>
                <a:gd name="T14" fmla="*/ 108557186 w 95"/>
                <a:gd name="T15" fmla="*/ 201155345 h 41"/>
                <a:gd name="T16" fmla="*/ 103969977 w 95"/>
                <a:gd name="T17" fmla="*/ 137280000 h 41"/>
                <a:gd name="T18" fmla="*/ 139175030 w 95"/>
                <a:gd name="T19" fmla="*/ 158280430 h 41"/>
                <a:gd name="T20" fmla="*/ 163407137 w 95"/>
                <a:gd name="T21" fmla="*/ 244385492 h 41"/>
                <a:gd name="T22" fmla="*/ 175680138 w 95"/>
                <a:gd name="T23" fmla="*/ 274298340 h 41"/>
                <a:gd name="T24" fmla="*/ 180706531 w 95"/>
                <a:gd name="T25" fmla="*/ 295149757 h 41"/>
                <a:gd name="T26" fmla="*/ 180706531 w 95"/>
                <a:gd name="T27" fmla="*/ 274298340 h 41"/>
                <a:gd name="T28" fmla="*/ 177627462 w 95"/>
                <a:gd name="T29" fmla="*/ 193335378 h 41"/>
                <a:gd name="T30" fmla="*/ 195246509 w 95"/>
                <a:gd name="T31" fmla="*/ 209353956 h 41"/>
                <a:gd name="T32" fmla="*/ 209495284 w 95"/>
                <a:gd name="T33" fmla="*/ 223088392 h 41"/>
                <a:gd name="T34" fmla="*/ 214373520 w 95"/>
                <a:gd name="T35" fmla="*/ 231321200 h 41"/>
                <a:gd name="T36" fmla="*/ 214373520 w 95"/>
                <a:gd name="T37" fmla="*/ 209353956 h 41"/>
                <a:gd name="T38" fmla="*/ 209495284 w 95"/>
                <a:gd name="T39" fmla="*/ 180269730 h 41"/>
                <a:gd name="T40" fmla="*/ 220985748 w 95"/>
                <a:gd name="T41" fmla="*/ 180269730 h 41"/>
                <a:gd name="T42" fmla="*/ 228624749 w 95"/>
                <a:gd name="T43" fmla="*/ 180269730 h 41"/>
                <a:gd name="T44" fmla="*/ 224038198 w 95"/>
                <a:gd name="T45" fmla="*/ 166044225 h 41"/>
                <a:gd name="T46" fmla="*/ 204905932 w 95"/>
                <a:gd name="T47" fmla="*/ 107107716 h 41"/>
                <a:gd name="T48" fmla="*/ 173040881 w 95"/>
                <a:gd name="T49" fmla="*/ 72061368 h 41"/>
                <a:gd name="T50" fmla="*/ 84352864 w 95"/>
                <a:gd name="T51" fmla="*/ 64136587 h 41"/>
                <a:gd name="T52" fmla="*/ 0 w 95"/>
                <a:gd name="T53" fmla="*/ 0 h 4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95" h="41">
                  <a:moveTo>
                    <a:pt x="0" y="0"/>
                  </a:moveTo>
                  <a:cubicBezTo>
                    <a:pt x="1" y="2"/>
                    <a:pt x="3" y="3"/>
                    <a:pt x="5" y="4"/>
                  </a:cubicBezTo>
                  <a:cubicBezTo>
                    <a:pt x="10" y="6"/>
                    <a:pt x="26" y="12"/>
                    <a:pt x="30" y="14"/>
                  </a:cubicBezTo>
                  <a:cubicBezTo>
                    <a:pt x="33" y="16"/>
                    <a:pt x="37" y="24"/>
                    <a:pt x="40" y="29"/>
                  </a:cubicBezTo>
                  <a:cubicBezTo>
                    <a:pt x="40" y="30"/>
                    <a:pt x="41" y="31"/>
                    <a:pt x="42" y="31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4" y="34"/>
                    <a:pt x="44" y="33"/>
                    <a:pt x="44" y="32"/>
                  </a:cubicBezTo>
                  <a:cubicBezTo>
                    <a:pt x="44" y="31"/>
                    <a:pt x="45" y="29"/>
                    <a:pt x="45" y="28"/>
                  </a:cubicBezTo>
                  <a:cubicBezTo>
                    <a:pt x="44" y="23"/>
                    <a:pt x="43" y="19"/>
                    <a:pt x="43" y="19"/>
                  </a:cubicBezTo>
                  <a:cubicBezTo>
                    <a:pt x="43" y="19"/>
                    <a:pt x="55" y="19"/>
                    <a:pt x="58" y="22"/>
                  </a:cubicBezTo>
                  <a:cubicBezTo>
                    <a:pt x="61" y="25"/>
                    <a:pt x="67" y="32"/>
                    <a:pt x="68" y="34"/>
                  </a:cubicBezTo>
                  <a:cubicBezTo>
                    <a:pt x="69" y="36"/>
                    <a:pt x="71" y="37"/>
                    <a:pt x="73" y="38"/>
                  </a:cubicBezTo>
                  <a:cubicBezTo>
                    <a:pt x="74" y="39"/>
                    <a:pt x="74" y="41"/>
                    <a:pt x="75" y="41"/>
                  </a:cubicBezTo>
                  <a:cubicBezTo>
                    <a:pt x="76" y="41"/>
                    <a:pt x="75" y="39"/>
                    <a:pt x="75" y="38"/>
                  </a:cubicBezTo>
                  <a:cubicBezTo>
                    <a:pt x="75" y="35"/>
                    <a:pt x="74" y="27"/>
                    <a:pt x="74" y="27"/>
                  </a:cubicBezTo>
                  <a:cubicBezTo>
                    <a:pt x="74" y="27"/>
                    <a:pt x="78" y="28"/>
                    <a:pt x="81" y="29"/>
                  </a:cubicBezTo>
                  <a:cubicBezTo>
                    <a:pt x="83" y="29"/>
                    <a:pt x="86" y="31"/>
                    <a:pt x="87" y="31"/>
                  </a:cubicBezTo>
                  <a:cubicBezTo>
                    <a:pt x="88" y="31"/>
                    <a:pt x="88" y="32"/>
                    <a:pt x="89" y="32"/>
                  </a:cubicBezTo>
                  <a:cubicBezTo>
                    <a:pt x="90" y="31"/>
                    <a:pt x="90" y="31"/>
                    <a:pt x="89" y="29"/>
                  </a:cubicBezTo>
                  <a:cubicBezTo>
                    <a:pt x="88" y="28"/>
                    <a:pt x="88" y="25"/>
                    <a:pt x="87" y="25"/>
                  </a:cubicBezTo>
                  <a:cubicBezTo>
                    <a:pt x="87" y="24"/>
                    <a:pt x="90" y="24"/>
                    <a:pt x="92" y="25"/>
                  </a:cubicBezTo>
                  <a:cubicBezTo>
                    <a:pt x="93" y="26"/>
                    <a:pt x="94" y="27"/>
                    <a:pt x="95" y="25"/>
                  </a:cubicBezTo>
                  <a:cubicBezTo>
                    <a:pt x="95" y="25"/>
                    <a:pt x="94" y="24"/>
                    <a:pt x="93" y="23"/>
                  </a:cubicBezTo>
                  <a:cubicBezTo>
                    <a:pt x="91" y="20"/>
                    <a:pt x="87" y="16"/>
                    <a:pt x="85" y="15"/>
                  </a:cubicBezTo>
                  <a:cubicBezTo>
                    <a:pt x="82" y="13"/>
                    <a:pt x="78" y="11"/>
                    <a:pt x="72" y="10"/>
                  </a:cubicBezTo>
                  <a:cubicBezTo>
                    <a:pt x="57" y="10"/>
                    <a:pt x="42" y="9"/>
                    <a:pt x="35" y="9"/>
                  </a:cubicBezTo>
                  <a:cubicBezTo>
                    <a:pt x="29" y="9"/>
                    <a:pt x="14" y="5"/>
                    <a:pt x="0" y="0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73" name="Freeform 1156"/>
            <p:cNvSpPr>
              <a:spLocks noChangeAspect="1"/>
            </p:cNvSpPr>
            <p:nvPr/>
          </p:nvSpPr>
          <p:spPr bwMode="auto">
            <a:xfrm>
              <a:off x="3105" y="2529"/>
              <a:ext cx="70" cy="35"/>
            </a:xfrm>
            <a:custGeom>
              <a:avLst/>
              <a:gdLst>
                <a:gd name="T0" fmla="*/ 65282033 w 28"/>
                <a:gd name="T1" fmla="*/ 98753905 h 13"/>
                <a:gd name="T2" fmla="*/ 40245438 w 28"/>
                <a:gd name="T3" fmla="*/ 36680022 h 13"/>
                <a:gd name="T4" fmla="*/ 0 w 28"/>
                <a:gd name="T5" fmla="*/ 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8" h="13">
                  <a:moveTo>
                    <a:pt x="28" y="13"/>
                  </a:moveTo>
                  <a:cubicBezTo>
                    <a:pt x="25" y="9"/>
                    <a:pt x="20" y="6"/>
                    <a:pt x="17" y="5"/>
                  </a:cubicBezTo>
                  <a:cubicBezTo>
                    <a:pt x="14" y="5"/>
                    <a:pt x="0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74" name="Freeform 1157"/>
            <p:cNvSpPr>
              <a:spLocks noChangeAspect="1"/>
            </p:cNvSpPr>
            <p:nvPr/>
          </p:nvSpPr>
          <p:spPr bwMode="auto">
            <a:xfrm>
              <a:off x="3105" y="2543"/>
              <a:ext cx="30" cy="24"/>
            </a:xfrm>
            <a:custGeom>
              <a:avLst/>
              <a:gdLst>
                <a:gd name="T0" fmla="*/ 28020050 w 12"/>
                <a:gd name="T1" fmla="*/ 58969451 h 9"/>
                <a:gd name="T2" fmla="*/ 0 w 12"/>
                <a:gd name="T3" fmla="*/ 0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" h="9">
                  <a:moveTo>
                    <a:pt x="12" y="9"/>
                  </a:moveTo>
                  <a:cubicBezTo>
                    <a:pt x="10" y="7"/>
                    <a:pt x="2" y="1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75" name="Freeform 1158"/>
            <p:cNvSpPr>
              <a:spLocks noChangeAspect="1"/>
            </p:cNvSpPr>
            <p:nvPr/>
          </p:nvSpPr>
          <p:spPr bwMode="auto">
            <a:xfrm>
              <a:off x="3097" y="2431"/>
              <a:ext cx="40" cy="56"/>
            </a:xfrm>
            <a:custGeom>
              <a:avLst/>
              <a:gdLst>
                <a:gd name="T0" fmla="*/ 37270050 w 16"/>
                <a:gd name="T1" fmla="*/ 136945971 h 21"/>
                <a:gd name="T2" fmla="*/ 23556645 w 16"/>
                <a:gd name="T3" fmla="*/ 46936064 h 21"/>
                <a:gd name="T4" fmla="*/ 0 w 16"/>
                <a:gd name="T5" fmla="*/ 0 h 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21">
                  <a:moveTo>
                    <a:pt x="16" y="21"/>
                  </a:moveTo>
                  <a:cubicBezTo>
                    <a:pt x="14" y="16"/>
                    <a:pt x="13" y="11"/>
                    <a:pt x="10" y="7"/>
                  </a:cubicBezTo>
                  <a:cubicBezTo>
                    <a:pt x="6" y="3"/>
                    <a:pt x="1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76" name="Freeform 1159"/>
            <p:cNvSpPr>
              <a:spLocks noChangeAspect="1"/>
            </p:cNvSpPr>
            <p:nvPr/>
          </p:nvSpPr>
          <p:spPr bwMode="auto">
            <a:xfrm>
              <a:off x="3132" y="2439"/>
              <a:ext cx="28" cy="26"/>
            </a:xfrm>
            <a:custGeom>
              <a:avLst/>
              <a:gdLst>
                <a:gd name="T0" fmla="*/ 34100034 w 11"/>
                <a:gd name="T1" fmla="*/ 43903462 h 10"/>
                <a:gd name="T2" fmla="*/ 0 w 11"/>
                <a:gd name="T3" fmla="*/ 0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10">
                  <a:moveTo>
                    <a:pt x="11" y="10"/>
                  </a:moveTo>
                  <a:cubicBezTo>
                    <a:pt x="9" y="8"/>
                    <a:pt x="4" y="1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77" name="Freeform 1160"/>
            <p:cNvSpPr>
              <a:spLocks noChangeAspect="1"/>
            </p:cNvSpPr>
            <p:nvPr/>
          </p:nvSpPr>
          <p:spPr bwMode="auto">
            <a:xfrm>
              <a:off x="3055" y="2380"/>
              <a:ext cx="27" cy="99"/>
            </a:xfrm>
            <a:custGeom>
              <a:avLst/>
              <a:gdLst>
                <a:gd name="T0" fmla="*/ 15590696 w 11"/>
                <a:gd name="T1" fmla="*/ 255446513 h 37"/>
                <a:gd name="T2" fmla="*/ 19034882 w 11"/>
                <a:gd name="T3" fmla="*/ 0 h 3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37">
                  <a:moveTo>
                    <a:pt x="9" y="37"/>
                  </a:moveTo>
                  <a:cubicBezTo>
                    <a:pt x="3" y="31"/>
                    <a:pt x="0" y="25"/>
                    <a:pt x="11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78" name="Freeform 1161"/>
            <p:cNvSpPr>
              <a:spLocks noChangeAspect="1"/>
            </p:cNvSpPr>
            <p:nvPr/>
          </p:nvSpPr>
          <p:spPr bwMode="auto">
            <a:xfrm>
              <a:off x="3130" y="2527"/>
              <a:ext cx="25" cy="1"/>
            </a:xfrm>
            <a:custGeom>
              <a:avLst/>
              <a:gdLst>
                <a:gd name="T0" fmla="*/ 23556645 w 10"/>
                <a:gd name="T1" fmla="*/ 0 h 1"/>
                <a:gd name="T2" fmla="*/ 0 w 10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" h="1">
                  <a:moveTo>
                    <a:pt x="10" y="0"/>
                  </a:moveTo>
                  <a:cubicBezTo>
                    <a:pt x="7" y="0"/>
                    <a:pt x="1" y="0"/>
                    <a:pt x="0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79" name="Freeform 1162"/>
            <p:cNvSpPr>
              <a:spLocks noChangeAspect="1"/>
            </p:cNvSpPr>
            <p:nvPr/>
          </p:nvSpPr>
          <p:spPr bwMode="auto">
            <a:xfrm>
              <a:off x="3125" y="1879"/>
              <a:ext cx="2" cy="21"/>
            </a:xfrm>
            <a:custGeom>
              <a:avLst/>
              <a:gdLst>
                <a:gd name="T0" fmla="*/ 65536 w 1"/>
                <a:gd name="T1" fmla="*/ 0 h 8"/>
                <a:gd name="T2" fmla="*/ 0 w 1"/>
                <a:gd name="T3" fmla="*/ 40455755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8">
                  <a:moveTo>
                    <a:pt x="1" y="0"/>
                  </a:moveTo>
                  <a:cubicBezTo>
                    <a:pt x="1" y="3"/>
                    <a:pt x="1" y="5"/>
                    <a:pt x="0" y="8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80" name="Oval 1163"/>
            <p:cNvSpPr>
              <a:spLocks noChangeAspect="1" noChangeArrowheads="1"/>
            </p:cNvSpPr>
            <p:nvPr/>
          </p:nvSpPr>
          <p:spPr bwMode="auto">
            <a:xfrm>
              <a:off x="3235" y="2167"/>
              <a:ext cx="12" cy="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defTabSz="914400"/>
              <a:endParaRPr lang="nl-NL" altLang="nl-NL" sz="2400">
                <a:solidFill>
                  <a:srgbClr val="FFFFFF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134281" name="Freeform 1164"/>
            <p:cNvSpPr>
              <a:spLocks noChangeAspect="1"/>
            </p:cNvSpPr>
            <p:nvPr/>
          </p:nvSpPr>
          <p:spPr bwMode="auto">
            <a:xfrm>
              <a:off x="3120" y="1964"/>
              <a:ext cx="22" cy="21"/>
            </a:xfrm>
            <a:custGeom>
              <a:avLst/>
              <a:gdLst>
                <a:gd name="T0" fmla="*/ 3238163 w 9"/>
                <a:gd name="T1" fmla="*/ 40455755 h 8"/>
                <a:gd name="T2" fmla="*/ 14708569 w 9"/>
                <a:gd name="T3" fmla="*/ 9540733 h 8"/>
                <a:gd name="T4" fmla="*/ 0 w 9"/>
                <a:gd name="T5" fmla="*/ 21405500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8">
                  <a:moveTo>
                    <a:pt x="2" y="8"/>
                  </a:moveTo>
                  <a:cubicBezTo>
                    <a:pt x="5" y="7"/>
                    <a:pt x="9" y="6"/>
                    <a:pt x="9" y="2"/>
                  </a:cubicBezTo>
                  <a:cubicBezTo>
                    <a:pt x="6" y="0"/>
                    <a:pt x="2" y="2"/>
                    <a:pt x="0" y="4"/>
                  </a:cubicBezTo>
                </a:path>
              </a:pathLst>
            </a:custGeom>
            <a:noFill/>
            <a:ln w="15875" cap="flat">
              <a:solidFill>
                <a:srgbClr val="E6E6E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82" name="Freeform 1165"/>
            <p:cNvSpPr>
              <a:spLocks noChangeAspect="1"/>
            </p:cNvSpPr>
            <p:nvPr/>
          </p:nvSpPr>
          <p:spPr bwMode="auto">
            <a:xfrm>
              <a:off x="3075" y="2113"/>
              <a:ext cx="7" cy="11"/>
            </a:xfrm>
            <a:custGeom>
              <a:avLst/>
              <a:gdLst>
                <a:gd name="T0" fmla="*/ 727531 w 3"/>
                <a:gd name="T1" fmla="*/ 42645966 h 4"/>
                <a:gd name="T2" fmla="*/ 2243220 w 3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0" y="4"/>
                    <a:pt x="3" y="1"/>
                    <a:pt x="3" y="0"/>
                  </a:cubicBezTo>
                </a:path>
              </a:pathLst>
            </a:custGeom>
            <a:noFill/>
            <a:ln w="15875" cap="flat">
              <a:solidFill>
                <a:srgbClr val="E6E6E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83" name="Freeform 1166"/>
            <p:cNvSpPr>
              <a:spLocks noChangeAspect="1"/>
            </p:cNvSpPr>
            <p:nvPr/>
          </p:nvSpPr>
          <p:spPr bwMode="auto">
            <a:xfrm>
              <a:off x="3090" y="1996"/>
              <a:ext cx="2" cy="11"/>
            </a:xfrm>
            <a:custGeom>
              <a:avLst/>
              <a:gdLst>
                <a:gd name="T0" fmla="*/ 65536 w 1"/>
                <a:gd name="T1" fmla="*/ 42645966 h 4"/>
                <a:gd name="T2" fmla="*/ 0 w 1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4">
                  <a:moveTo>
                    <a:pt x="1" y="4"/>
                  </a:moveTo>
                  <a:cubicBezTo>
                    <a:pt x="1" y="3"/>
                    <a:pt x="0" y="2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E6E6E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84" name="Freeform 1167"/>
            <p:cNvSpPr>
              <a:spLocks noChangeAspect="1"/>
            </p:cNvSpPr>
            <p:nvPr/>
          </p:nvSpPr>
          <p:spPr bwMode="auto">
            <a:xfrm>
              <a:off x="3107" y="2540"/>
              <a:ext cx="8" cy="11"/>
            </a:xfrm>
            <a:custGeom>
              <a:avLst/>
              <a:gdLst>
                <a:gd name="T0" fmla="*/ 19258027 w 3"/>
                <a:gd name="T1" fmla="*/ 0 h 4"/>
                <a:gd name="T2" fmla="*/ 0 w 3"/>
                <a:gd name="T3" fmla="*/ 42645966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2"/>
                    <a:pt x="1" y="3"/>
                    <a:pt x="0" y="4"/>
                  </a:cubicBezTo>
                </a:path>
              </a:pathLst>
            </a:custGeom>
            <a:noFill/>
            <a:ln w="15875" cap="flat">
              <a:solidFill>
                <a:srgbClr val="CCCCC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85" name="Freeform 1168"/>
            <p:cNvSpPr>
              <a:spLocks noChangeAspect="1"/>
            </p:cNvSpPr>
            <p:nvPr/>
          </p:nvSpPr>
          <p:spPr bwMode="auto">
            <a:xfrm>
              <a:off x="3100" y="2431"/>
              <a:ext cx="7" cy="10"/>
            </a:xfrm>
            <a:custGeom>
              <a:avLst/>
              <a:gdLst>
                <a:gd name="T0" fmla="*/ 0 w 3"/>
                <a:gd name="T1" fmla="*/ 9422658 h 4"/>
                <a:gd name="T2" fmla="*/ 2243220 w 3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2" y="3"/>
                    <a:pt x="3" y="2"/>
                    <a:pt x="3" y="0"/>
                  </a:cubicBezTo>
                </a:path>
              </a:pathLst>
            </a:custGeom>
            <a:noFill/>
            <a:ln w="15875" cap="flat">
              <a:solidFill>
                <a:srgbClr val="CCCCC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286" name="Freeform 1169"/>
            <p:cNvSpPr>
              <a:spLocks noChangeAspect="1"/>
            </p:cNvSpPr>
            <p:nvPr/>
          </p:nvSpPr>
          <p:spPr bwMode="auto">
            <a:xfrm>
              <a:off x="3115" y="2447"/>
              <a:ext cx="10" cy="8"/>
            </a:xfrm>
            <a:custGeom>
              <a:avLst/>
              <a:gdLst>
                <a:gd name="T0" fmla="*/ 0 w 4"/>
                <a:gd name="T1" fmla="*/ 19258027 h 3"/>
                <a:gd name="T2" fmla="*/ 9422658 w 4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2"/>
                    <a:pt x="3" y="1"/>
                    <a:pt x="4" y="0"/>
                  </a:cubicBezTo>
                </a:path>
              </a:pathLst>
            </a:custGeom>
            <a:noFill/>
            <a:ln w="15875" cap="flat">
              <a:solidFill>
                <a:srgbClr val="CCCCC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4150" name="Text Box 1170"/>
          <p:cNvSpPr txBox="1">
            <a:spLocks noChangeArrowheads="1"/>
          </p:cNvSpPr>
          <p:nvPr/>
        </p:nvSpPr>
        <p:spPr bwMode="auto">
          <a:xfrm>
            <a:off x="152400" y="3505200"/>
            <a:ext cx="2514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defTabSz="914400">
              <a:spcBef>
                <a:spcPct val="50000"/>
              </a:spcBef>
            </a:pPr>
            <a:r>
              <a:rPr lang="en-US" altLang="nl-NL">
                <a:solidFill>
                  <a:srgbClr val="FFFFFF"/>
                </a:solidFill>
                <a:cs typeface="Tahoma" panose="020B0604030504040204" pitchFamily="34" charset="0"/>
              </a:rPr>
              <a:t>Wildtype muis</a:t>
            </a:r>
            <a:endParaRPr lang="en-US" altLang="nl-NL" sz="2400">
              <a:solidFill>
                <a:srgbClr val="FFFFFF"/>
              </a:solidFill>
              <a:cs typeface="Tahoma" panose="020B0604030504040204" pitchFamily="34" charset="0"/>
            </a:endParaRPr>
          </a:p>
        </p:txBody>
      </p:sp>
      <p:grpSp>
        <p:nvGrpSpPr>
          <p:cNvPr id="103584" name="Group 1184"/>
          <p:cNvGrpSpPr>
            <a:grpSpLocks/>
          </p:cNvGrpSpPr>
          <p:nvPr/>
        </p:nvGrpSpPr>
        <p:grpSpPr bwMode="auto">
          <a:xfrm>
            <a:off x="2743200" y="1905000"/>
            <a:ext cx="4267200" cy="1966913"/>
            <a:chOff x="1728" y="1200"/>
            <a:chExt cx="2688" cy="1239"/>
          </a:xfrm>
        </p:grpSpPr>
        <p:grpSp>
          <p:nvGrpSpPr>
            <p:cNvPr id="134217" name="Group 1177"/>
            <p:cNvGrpSpPr>
              <a:grpSpLocks/>
            </p:cNvGrpSpPr>
            <p:nvPr/>
          </p:nvGrpSpPr>
          <p:grpSpPr bwMode="auto">
            <a:xfrm>
              <a:off x="2640" y="1200"/>
              <a:ext cx="960" cy="912"/>
              <a:chOff x="2976" y="1200"/>
              <a:chExt cx="960" cy="912"/>
            </a:xfrm>
          </p:grpSpPr>
          <p:grpSp>
            <p:nvGrpSpPr>
              <p:cNvPr id="134220" name="Group 1175"/>
              <p:cNvGrpSpPr>
                <a:grpSpLocks/>
              </p:cNvGrpSpPr>
              <p:nvPr/>
            </p:nvGrpSpPr>
            <p:grpSpPr bwMode="auto">
              <a:xfrm>
                <a:off x="2976" y="1200"/>
                <a:ext cx="960" cy="912"/>
                <a:chOff x="2976" y="1200"/>
                <a:chExt cx="960" cy="912"/>
              </a:xfrm>
            </p:grpSpPr>
            <p:sp>
              <p:nvSpPr>
                <p:cNvPr id="134222" name="Rectangle 1172"/>
                <p:cNvSpPr>
                  <a:spLocks noChangeArrowheads="1"/>
                </p:cNvSpPr>
                <p:nvPr/>
              </p:nvSpPr>
              <p:spPr bwMode="auto">
                <a:xfrm>
                  <a:off x="2976" y="1200"/>
                  <a:ext cx="960" cy="480"/>
                </a:xfrm>
                <a:prstGeom prst="rect">
                  <a:avLst/>
                </a:prstGeom>
                <a:solidFill>
                  <a:srgbClr val="61DA25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bg1"/>
                      </a:solidFill>
                      <a:latin typeface="Tahoma" panose="020B0604030504040204" pitchFamily="34" charset="0"/>
                      <a:ea typeface="SimSun" panose="02010600030101010101" pitchFamily="2" charset="-122"/>
                    </a:defRPr>
                  </a:lvl1pPr>
                  <a:lvl2pPr>
                    <a:defRPr>
                      <a:solidFill>
                        <a:schemeClr val="bg1"/>
                      </a:solidFill>
                      <a:latin typeface="Tahoma" panose="020B0604030504040204" pitchFamily="34" charset="0"/>
                      <a:ea typeface="SimSun" panose="02010600030101010101" pitchFamily="2" charset="-122"/>
                    </a:defRPr>
                  </a:lvl2pPr>
                  <a:lvl3pPr>
                    <a:defRPr>
                      <a:solidFill>
                        <a:schemeClr val="bg1"/>
                      </a:solidFill>
                      <a:latin typeface="Tahoma" panose="020B0604030504040204" pitchFamily="34" charset="0"/>
                      <a:ea typeface="SimSun" panose="02010600030101010101" pitchFamily="2" charset="-122"/>
                    </a:defRPr>
                  </a:lvl3pPr>
                  <a:lvl4pPr>
                    <a:defRPr>
                      <a:solidFill>
                        <a:schemeClr val="bg1"/>
                      </a:solidFill>
                      <a:latin typeface="Tahoma" panose="020B0604030504040204" pitchFamily="34" charset="0"/>
                      <a:ea typeface="SimSun" panose="02010600030101010101" pitchFamily="2" charset="-122"/>
                    </a:defRPr>
                  </a:lvl4pPr>
                  <a:lvl5pPr>
                    <a:defRPr>
                      <a:solidFill>
                        <a:schemeClr val="bg1"/>
                      </a:solidFill>
                      <a:latin typeface="Tahoma" panose="020B060403050404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bg1"/>
                      </a:solidFill>
                      <a:latin typeface="Tahoma" panose="020B060403050404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bg1"/>
                      </a:solidFill>
                      <a:latin typeface="Tahoma" panose="020B060403050404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bg1"/>
                      </a:solidFill>
                      <a:latin typeface="Tahoma" panose="020B060403050404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bg1"/>
                      </a:solidFill>
                      <a:latin typeface="Tahoma" panose="020B060403050404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defTabSz="914400"/>
                  <a:endParaRPr lang="nl-NL" altLang="nl-NL" sz="2400">
                    <a:solidFill>
                      <a:srgbClr val="FFFFFF"/>
                    </a:solidFill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134223" name="Line 1173"/>
                <p:cNvSpPr>
                  <a:spLocks noChangeShapeType="1"/>
                </p:cNvSpPr>
                <p:nvPr/>
              </p:nvSpPr>
              <p:spPr bwMode="auto">
                <a:xfrm>
                  <a:off x="2976" y="1200"/>
                  <a:ext cx="0" cy="912"/>
                </a:xfrm>
                <a:prstGeom prst="line">
                  <a:avLst/>
                </a:prstGeom>
                <a:noFill/>
                <a:ln w="349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34221" name="Text Box 1176"/>
              <p:cNvSpPr txBox="1">
                <a:spLocks noChangeArrowheads="1"/>
              </p:cNvSpPr>
              <p:nvPr/>
            </p:nvSpPr>
            <p:spPr bwMode="auto">
              <a:xfrm>
                <a:off x="3072" y="1296"/>
                <a:ext cx="72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bg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1pPr>
                <a:lvl2pPr>
                  <a:defRPr>
                    <a:solidFill>
                      <a:schemeClr val="bg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2pPr>
                <a:lvl3pPr>
                  <a:defRPr>
                    <a:solidFill>
                      <a:schemeClr val="bg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3pPr>
                <a:lvl4pPr>
                  <a:defRPr>
                    <a:solidFill>
                      <a:schemeClr val="bg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4pPr>
                <a:lvl5pPr>
                  <a:defRPr>
                    <a:solidFill>
                      <a:schemeClr val="bg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bg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bg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bg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bg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 defTabSz="914400">
                  <a:spcBef>
                    <a:spcPct val="50000"/>
                  </a:spcBef>
                </a:pPr>
                <a:r>
                  <a:rPr lang="en-US" altLang="nl-NL" sz="2400">
                    <a:solidFill>
                      <a:srgbClr val="FFFFFF"/>
                    </a:solidFill>
                    <a:cs typeface="Tahoma" panose="020B0604030504040204" pitchFamily="34" charset="0"/>
                  </a:rPr>
                  <a:t>eGFP</a:t>
                </a:r>
              </a:p>
            </p:txBody>
          </p:sp>
        </p:grpSp>
        <p:sp>
          <p:nvSpPr>
            <p:cNvPr id="134218" name="Rectangle 1178"/>
            <p:cNvSpPr>
              <a:spLocks noChangeArrowheads="1"/>
            </p:cNvSpPr>
            <p:nvPr/>
          </p:nvSpPr>
          <p:spPr bwMode="auto">
            <a:xfrm>
              <a:off x="1939" y="2208"/>
              <a:ext cx="247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defTabSz="914400"/>
              <a:r>
                <a:rPr lang="en-US" altLang="nl-NL">
                  <a:solidFill>
                    <a:srgbClr val="61DA25"/>
                  </a:solidFill>
                  <a:cs typeface="Tahoma" panose="020B0604030504040204" pitchFamily="34" charset="0"/>
                </a:rPr>
                <a:t>enhanced Green Fluorescent Protein</a:t>
              </a:r>
              <a:endParaRPr lang="en-US" altLang="nl-NL">
                <a:solidFill>
                  <a:srgbClr val="FFFFFF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134219" name="Text Box 1179"/>
            <p:cNvSpPr txBox="1">
              <a:spLocks noChangeArrowheads="1"/>
            </p:cNvSpPr>
            <p:nvPr/>
          </p:nvSpPr>
          <p:spPr bwMode="auto">
            <a:xfrm>
              <a:off x="1728" y="1536"/>
              <a:ext cx="43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defTabSz="914400">
                <a:spcBef>
                  <a:spcPct val="50000"/>
                </a:spcBef>
              </a:pPr>
              <a:r>
                <a:rPr lang="en-US" altLang="nl-NL" sz="3600">
                  <a:solidFill>
                    <a:srgbClr val="FFFFFF"/>
                  </a:solidFill>
                  <a:cs typeface="Tahoma" panose="020B0604030504040204" pitchFamily="34" charset="0"/>
                </a:rPr>
                <a:t>+</a:t>
              </a:r>
              <a:endParaRPr lang="en-US" altLang="nl-NL" sz="2400">
                <a:solidFill>
                  <a:srgbClr val="FFFFFF"/>
                </a:solidFill>
                <a:cs typeface="Tahoma" panose="020B0604030504040204" pitchFamily="34" charset="0"/>
              </a:endParaRPr>
            </a:p>
          </p:txBody>
        </p:sp>
      </p:grpSp>
      <p:grpSp>
        <p:nvGrpSpPr>
          <p:cNvPr id="103585" name="Group 1185"/>
          <p:cNvGrpSpPr>
            <a:grpSpLocks/>
          </p:cNvGrpSpPr>
          <p:nvPr/>
        </p:nvGrpSpPr>
        <p:grpSpPr bwMode="auto">
          <a:xfrm>
            <a:off x="6553200" y="2667000"/>
            <a:ext cx="1981200" cy="3811588"/>
            <a:chOff x="4128" y="1680"/>
            <a:chExt cx="1248" cy="2401"/>
          </a:xfrm>
        </p:grpSpPr>
        <p:grpSp>
          <p:nvGrpSpPr>
            <p:cNvPr id="134153" name="Group 1028"/>
            <p:cNvGrpSpPr>
              <a:grpSpLocks/>
            </p:cNvGrpSpPr>
            <p:nvPr/>
          </p:nvGrpSpPr>
          <p:grpSpPr bwMode="auto">
            <a:xfrm>
              <a:off x="4128" y="2832"/>
              <a:ext cx="1248" cy="1104"/>
              <a:chOff x="221" y="2474"/>
              <a:chExt cx="1338" cy="1269"/>
            </a:xfrm>
          </p:grpSpPr>
          <p:sp>
            <p:nvSpPr>
              <p:cNvPr id="134156" name="Freeform 1029"/>
              <p:cNvSpPr>
                <a:spLocks/>
              </p:cNvSpPr>
              <p:nvPr/>
            </p:nvSpPr>
            <p:spPr bwMode="auto">
              <a:xfrm>
                <a:off x="246" y="2474"/>
                <a:ext cx="1313" cy="1269"/>
              </a:xfrm>
              <a:custGeom>
                <a:avLst/>
                <a:gdLst>
                  <a:gd name="T0" fmla="*/ 185384333 w 525"/>
                  <a:gd name="T1" fmla="*/ 879351662 h 476"/>
                  <a:gd name="T2" fmla="*/ 147962938 w 525"/>
                  <a:gd name="T3" fmla="*/ 1492426306 h 476"/>
                  <a:gd name="T4" fmla="*/ 18744436 w 525"/>
                  <a:gd name="T5" fmla="*/ 2095166385 h 476"/>
                  <a:gd name="T6" fmla="*/ 293216664 w 525"/>
                  <a:gd name="T7" fmla="*/ 2147483646 h 476"/>
                  <a:gd name="T8" fmla="*/ 781991806 w 525"/>
                  <a:gd name="T9" fmla="*/ 2147483646 h 476"/>
                  <a:gd name="T10" fmla="*/ 1229898279 w 525"/>
                  <a:gd name="T11" fmla="*/ 2147483646 h 476"/>
                  <a:gd name="T12" fmla="*/ 808231193 w 525"/>
                  <a:gd name="T13" fmla="*/ 2147483646 h 476"/>
                  <a:gd name="T14" fmla="*/ 337098885 w 525"/>
                  <a:gd name="T15" fmla="*/ 2147483646 h 476"/>
                  <a:gd name="T16" fmla="*/ 82385533 w 525"/>
                  <a:gd name="T17" fmla="*/ 2109969792 h 476"/>
                  <a:gd name="T18" fmla="*/ 171493448 w 525"/>
                  <a:gd name="T19" fmla="*/ 1797679604 h 476"/>
                  <a:gd name="T20" fmla="*/ 241548939 w 525"/>
                  <a:gd name="T21" fmla="*/ 1782828348 h 476"/>
                  <a:gd name="T22" fmla="*/ 391311704 w 525"/>
                  <a:gd name="T23" fmla="*/ 1907618598 h 476"/>
                  <a:gd name="T24" fmla="*/ 552722418 w 525"/>
                  <a:gd name="T25" fmla="*/ 1895490307 h 476"/>
                  <a:gd name="T26" fmla="*/ 695900769 w 525"/>
                  <a:gd name="T27" fmla="*/ 1888286737 h 476"/>
                  <a:gd name="T28" fmla="*/ 766263749 w 525"/>
                  <a:gd name="T29" fmla="*/ 2031982459 h 476"/>
                  <a:gd name="T30" fmla="*/ 836365667 w 525"/>
                  <a:gd name="T31" fmla="*/ 2147483646 h 476"/>
                  <a:gd name="T32" fmla="*/ 855064142 w 525"/>
                  <a:gd name="T33" fmla="*/ 2147483646 h 476"/>
                  <a:gd name="T34" fmla="*/ 866310550 w 525"/>
                  <a:gd name="T35" fmla="*/ 2147483646 h 476"/>
                  <a:gd name="T36" fmla="*/ 864328440 w 525"/>
                  <a:gd name="T37" fmla="*/ 2147483646 h 476"/>
                  <a:gd name="T38" fmla="*/ 861812412 w 525"/>
                  <a:gd name="T39" fmla="*/ 2147483646 h 476"/>
                  <a:gd name="T40" fmla="*/ 885067233 w 525"/>
                  <a:gd name="T41" fmla="*/ 2147483646 h 476"/>
                  <a:gd name="T42" fmla="*/ 899233802 w 525"/>
                  <a:gd name="T43" fmla="*/ 2147483646 h 476"/>
                  <a:gd name="T44" fmla="*/ 903730645 w 525"/>
                  <a:gd name="T45" fmla="*/ 2147483646 h 476"/>
                  <a:gd name="T46" fmla="*/ 899233802 w 525"/>
                  <a:gd name="T47" fmla="*/ 2147483646 h 476"/>
                  <a:gd name="T48" fmla="*/ 903730645 w 525"/>
                  <a:gd name="T49" fmla="*/ 2147483646 h 476"/>
                  <a:gd name="T50" fmla="*/ 911210308 w 525"/>
                  <a:gd name="T51" fmla="*/ 2147483646 h 476"/>
                  <a:gd name="T52" fmla="*/ 906728929 w 525"/>
                  <a:gd name="T53" fmla="*/ 2122733618 h 476"/>
                  <a:gd name="T54" fmla="*/ 899233802 w 525"/>
                  <a:gd name="T55" fmla="*/ 2075929737 h 476"/>
                  <a:gd name="T56" fmla="*/ 880565968 w 525"/>
                  <a:gd name="T57" fmla="*/ 2063936359 h 476"/>
                  <a:gd name="T58" fmla="*/ 875577789 w 525"/>
                  <a:gd name="T59" fmla="*/ 2043968319 h 476"/>
                  <a:gd name="T60" fmla="*/ 843068259 w 525"/>
                  <a:gd name="T61" fmla="*/ 2036532888 h 476"/>
                  <a:gd name="T62" fmla="*/ 805647852 w 525"/>
                  <a:gd name="T63" fmla="*/ 1939578822 h 476"/>
                  <a:gd name="T64" fmla="*/ 813142783 w 525"/>
                  <a:gd name="T65" fmla="*/ 1888286737 h 476"/>
                  <a:gd name="T66" fmla="*/ 838158119 w 525"/>
                  <a:gd name="T67" fmla="*/ 1926810392 h 476"/>
                  <a:gd name="T68" fmla="*/ 856863870 w 525"/>
                  <a:gd name="T69" fmla="*/ 1977975067 h 476"/>
                  <a:gd name="T70" fmla="*/ 864328440 w 525"/>
                  <a:gd name="T71" fmla="*/ 1997940526 h 476"/>
                  <a:gd name="T72" fmla="*/ 864328440 w 525"/>
                  <a:gd name="T73" fmla="*/ 1958783273 h 476"/>
                  <a:gd name="T74" fmla="*/ 875577789 w 525"/>
                  <a:gd name="T75" fmla="*/ 1965982100 h 476"/>
                  <a:gd name="T76" fmla="*/ 889851514 w 525"/>
                  <a:gd name="T77" fmla="*/ 1977975067 h 476"/>
                  <a:gd name="T78" fmla="*/ 894330050 w 525"/>
                  <a:gd name="T79" fmla="*/ 1997940526 h 476"/>
                  <a:gd name="T80" fmla="*/ 885067233 w 525"/>
                  <a:gd name="T81" fmla="*/ 1914824988 h 476"/>
                  <a:gd name="T82" fmla="*/ 899233802 w 525"/>
                  <a:gd name="T83" fmla="*/ 1926810392 h 476"/>
                  <a:gd name="T84" fmla="*/ 880565968 w 525"/>
                  <a:gd name="T85" fmla="*/ 1841625346 h 476"/>
                  <a:gd name="T86" fmla="*/ 852354785 w 525"/>
                  <a:gd name="T87" fmla="*/ 1809268707 h 476"/>
                  <a:gd name="T88" fmla="*/ 826906865 w 525"/>
                  <a:gd name="T89" fmla="*/ 1778331561 h 476"/>
                  <a:gd name="T90" fmla="*/ 813142783 w 525"/>
                  <a:gd name="T91" fmla="*/ 1724031083 h 476"/>
                  <a:gd name="T92" fmla="*/ 817639626 w 525"/>
                  <a:gd name="T93" fmla="*/ 1685655036 h 476"/>
                  <a:gd name="T94" fmla="*/ 813142783 w 525"/>
                  <a:gd name="T95" fmla="*/ 1704839290 h 476"/>
                  <a:gd name="T96" fmla="*/ 901817539 w 525"/>
                  <a:gd name="T97" fmla="*/ 1575544881 h 476"/>
                  <a:gd name="T98" fmla="*/ 944225385 w 525"/>
                  <a:gd name="T99" fmla="*/ 1568345919 h 476"/>
                  <a:gd name="T100" fmla="*/ 1024019872 w 525"/>
                  <a:gd name="T101" fmla="*/ 1641545262 h 476"/>
                  <a:gd name="T102" fmla="*/ 1089402753 w 525"/>
                  <a:gd name="T103" fmla="*/ 1606884620 h 476"/>
                  <a:gd name="T104" fmla="*/ 1128817409 w 525"/>
                  <a:gd name="T105" fmla="*/ 1536482235 h 476"/>
                  <a:gd name="T106" fmla="*/ 1105161158 w 525"/>
                  <a:gd name="T107" fmla="*/ 1328566076 h 476"/>
                  <a:gd name="T108" fmla="*/ 1070737860 w 525"/>
                  <a:gd name="T109" fmla="*/ 1121291069 h 476"/>
                  <a:gd name="T110" fmla="*/ 1044513946 w 525"/>
                  <a:gd name="T111" fmla="*/ 957340715 h 476"/>
                  <a:gd name="T112" fmla="*/ 1002277305 w 525"/>
                  <a:gd name="T113" fmla="*/ 793533941 h 476"/>
                  <a:gd name="T114" fmla="*/ 957994421 w 525"/>
                  <a:gd name="T115" fmla="*/ 613040999 h 476"/>
                  <a:gd name="T116" fmla="*/ 906728929 w 525"/>
                  <a:gd name="T117" fmla="*/ 273909446 h 476"/>
                  <a:gd name="T118" fmla="*/ 845651288 w 525"/>
                  <a:gd name="T119" fmla="*/ 305089621 h 476"/>
                  <a:gd name="T120" fmla="*/ 855064142 w 525"/>
                  <a:gd name="T121" fmla="*/ 488296812 h 476"/>
                  <a:gd name="T122" fmla="*/ 819442555 w 525"/>
                  <a:gd name="T123" fmla="*/ 476296321 h 476"/>
                  <a:gd name="T124" fmla="*/ 185384333 w 525"/>
                  <a:gd name="T125" fmla="*/ 879351662 h 47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525" h="476">
                    <a:moveTo>
                      <a:pt x="79" y="135"/>
                    </a:moveTo>
                    <a:cubicBezTo>
                      <a:pt x="63" y="190"/>
                      <a:pt x="69" y="211"/>
                      <a:pt x="63" y="229"/>
                    </a:cubicBezTo>
                    <a:cubicBezTo>
                      <a:pt x="56" y="246"/>
                      <a:pt x="19" y="270"/>
                      <a:pt x="8" y="322"/>
                    </a:cubicBezTo>
                    <a:cubicBezTo>
                      <a:pt x="0" y="356"/>
                      <a:pt x="24" y="394"/>
                      <a:pt x="125" y="414"/>
                    </a:cubicBezTo>
                    <a:cubicBezTo>
                      <a:pt x="227" y="435"/>
                      <a:pt x="284" y="422"/>
                      <a:pt x="334" y="424"/>
                    </a:cubicBezTo>
                    <a:cubicBezTo>
                      <a:pt x="385" y="426"/>
                      <a:pt x="490" y="425"/>
                      <a:pt x="525" y="476"/>
                    </a:cubicBezTo>
                    <a:cubicBezTo>
                      <a:pt x="490" y="425"/>
                      <a:pt x="396" y="416"/>
                      <a:pt x="345" y="414"/>
                    </a:cubicBezTo>
                    <a:cubicBezTo>
                      <a:pt x="295" y="412"/>
                      <a:pt x="246" y="420"/>
                      <a:pt x="144" y="400"/>
                    </a:cubicBezTo>
                    <a:cubicBezTo>
                      <a:pt x="60" y="378"/>
                      <a:pt x="28" y="358"/>
                      <a:pt x="35" y="324"/>
                    </a:cubicBezTo>
                    <a:cubicBezTo>
                      <a:pt x="40" y="302"/>
                      <a:pt x="68" y="279"/>
                      <a:pt x="73" y="276"/>
                    </a:cubicBezTo>
                    <a:cubicBezTo>
                      <a:pt x="82" y="270"/>
                      <a:pt x="92" y="268"/>
                      <a:pt x="103" y="274"/>
                    </a:cubicBezTo>
                    <a:cubicBezTo>
                      <a:pt x="121" y="282"/>
                      <a:pt x="156" y="294"/>
                      <a:pt x="167" y="293"/>
                    </a:cubicBezTo>
                    <a:cubicBezTo>
                      <a:pt x="179" y="293"/>
                      <a:pt x="214" y="296"/>
                      <a:pt x="236" y="291"/>
                    </a:cubicBezTo>
                    <a:cubicBezTo>
                      <a:pt x="259" y="286"/>
                      <a:pt x="277" y="273"/>
                      <a:pt x="297" y="290"/>
                    </a:cubicBezTo>
                    <a:cubicBezTo>
                      <a:pt x="305" y="296"/>
                      <a:pt x="318" y="306"/>
                      <a:pt x="327" y="312"/>
                    </a:cubicBezTo>
                    <a:cubicBezTo>
                      <a:pt x="335" y="318"/>
                      <a:pt x="354" y="328"/>
                      <a:pt x="357" y="332"/>
                    </a:cubicBezTo>
                    <a:cubicBezTo>
                      <a:pt x="359" y="336"/>
                      <a:pt x="364" y="341"/>
                      <a:pt x="365" y="342"/>
                    </a:cubicBezTo>
                    <a:cubicBezTo>
                      <a:pt x="367" y="344"/>
                      <a:pt x="367" y="347"/>
                      <a:pt x="370" y="346"/>
                    </a:cubicBezTo>
                    <a:cubicBezTo>
                      <a:pt x="372" y="345"/>
                      <a:pt x="369" y="343"/>
                      <a:pt x="369" y="342"/>
                    </a:cubicBezTo>
                    <a:cubicBezTo>
                      <a:pt x="369" y="340"/>
                      <a:pt x="370" y="334"/>
                      <a:pt x="368" y="331"/>
                    </a:cubicBezTo>
                    <a:cubicBezTo>
                      <a:pt x="370" y="332"/>
                      <a:pt x="375" y="335"/>
                      <a:pt x="378" y="336"/>
                    </a:cubicBezTo>
                    <a:cubicBezTo>
                      <a:pt x="381" y="337"/>
                      <a:pt x="382" y="336"/>
                      <a:pt x="384" y="337"/>
                    </a:cubicBezTo>
                    <a:cubicBezTo>
                      <a:pt x="385" y="338"/>
                      <a:pt x="385" y="340"/>
                      <a:pt x="386" y="339"/>
                    </a:cubicBezTo>
                    <a:cubicBezTo>
                      <a:pt x="388" y="338"/>
                      <a:pt x="387" y="335"/>
                      <a:pt x="384" y="330"/>
                    </a:cubicBezTo>
                    <a:cubicBezTo>
                      <a:pt x="384" y="330"/>
                      <a:pt x="385" y="330"/>
                      <a:pt x="386" y="332"/>
                    </a:cubicBezTo>
                    <a:cubicBezTo>
                      <a:pt x="387" y="333"/>
                      <a:pt x="389" y="332"/>
                      <a:pt x="389" y="332"/>
                    </a:cubicBezTo>
                    <a:cubicBezTo>
                      <a:pt x="389" y="332"/>
                      <a:pt x="388" y="329"/>
                      <a:pt x="387" y="326"/>
                    </a:cubicBezTo>
                    <a:cubicBezTo>
                      <a:pt x="386" y="323"/>
                      <a:pt x="385" y="321"/>
                      <a:pt x="384" y="319"/>
                    </a:cubicBezTo>
                    <a:cubicBezTo>
                      <a:pt x="382" y="317"/>
                      <a:pt x="376" y="317"/>
                      <a:pt x="376" y="317"/>
                    </a:cubicBezTo>
                    <a:cubicBezTo>
                      <a:pt x="376" y="317"/>
                      <a:pt x="375" y="315"/>
                      <a:pt x="374" y="314"/>
                    </a:cubicBezTo>
                    <a:cubicBezTo>
                      <a:pt x="372" y="312"/>
                      <a:pt x="361" y="313"/>
                      <a:pt x="360" y="313"/>
                    </a:cubicBezTo>
                    <a:cubicBezTo>
                      <a:pt x="359" y="312"/>
                      <a:pt x="345" y="300"/>
                      <a:pt x="344" y="298"/>
                    </a:cubicBezTo>
                    <a:cubicBezTo>
                      <a:pt x="342" y="295"/>
                      <a:pt x="345" y="290"/>
                      <a:pt x="347" y="290"/>
                    </a:cubicBezTo>
                    <a:cubicBezTo>
                      <a:pt x="349" y="291"/>
                      <a:pt x="355" y="292"/>
                      <a:pt x="358" y="296"/>
                    </a:cubicBezTo>
                    <a:cubicBezTo>
                      <a:pt x="360" y="298"/>
                      <a:pt x="364" y="302"/>
                      <a:pt x="366" y="304"/>
                    </a:cubicBezTo>
                    <a:cubicBezTo>
                      <a:pt x="369" y="306"/>
                      <a:pt x="367" y="307"/>
                      <a:pt x="369" y="307"/>
                    </a:cubicBezTo>
                    <a:cubicBezTo>
                      <a:pt x="370" y="307"/>
                      <a:pt x="371" y="305"/>
                      <a:pt x="369" y="301"/>
                    </a:cubicBezTo>
                    <a:cubicBezTo>
                      <a:pt x="369" y="301"/>
                      <a:pt x="371" y="301"/>
                      <a:pt x="374" y="302"/>
                    </a:cubicBezTo>
                    <a:cubicBezTo>
                      <a:pt x="376" y="302"/>
                      <a:pt x="379" y="303"/>
                      <a:pt x="380" y="304"/>
                    </a:cubicBezTo>
                    <a:cubicBezTo>
                      <a:pt x="381" y="306"/>
                      <a:pt x="381" y="309"/>
                      <a:pt x="382" y="307"/>
                    </a:cubicBezTo>
                    <a:cubicBezTo>
                      <a:pt x="383" y="306"/>
                      <a:pt x="383" y="301"/>
                      <a:pt x="378" y="294"/>
                    </a:cubicBezTo>
                    <a:cubicBezTo>
                      <a:pt x="378" y="294"/>
                      <a:pt x="382" y="294"/>
                      <a:pt x="384" y="296"/>
                    </a:cubicBezTo>
                    <a:cubicBezTo>
                      <a:pt x="385" y="293"/>
                      <a:pt x="380" y="285"/>
                      <a:pt x="376" y="283"/>
                    </a:cubicBezTo>
                    <a:cubicBezTo>
                      <a:pt x="373" y="280"/>
                      <a:pt x="366" y="279"/>
                      <a:pt x="364" y="278"/>
                    </a:cubicBezTo>
                    <a:cubicBezTo>
                      <a:pt x="361" y="277"/>
                      <a:pt x="358" y="275"/>
                      <a:pt x="353" y="273"/>
                    </a:cubicBezTo>
                    <a:cubicBezTo>
                      <a:pt x="348" y="271"/>
                      <a:pt x="350" y="271"/>
                      <a:pt x="347" y="265"/>
                    </a:cubicBezTo>
                    <a:cubicBezTo>
                      <a:pt x="347" y="264"/>
                      <a:pt x="347" y="262"/>
                      <a:pt x="349" y="259"/>
                    </a:cubicBezTo>
                    <a:cubicBezTo>
                      <a:pt x="347" y="262"/>
                      <a:pt x="347" y="262"/>
                      <a:pt x="347" y="262"/>
                    </a:cubicBezTo>
                    <a:cubicBezTo>
                      <a:pt x="350" y="255"/>
                      <a:pt x="362" y="241"/>
                      <a:pt x="385" y="242"/>
                    </a:cubicBezTo>
                    <a:cubicBezTo>
                      <a:pt x="385" y="242"/>
                      <a:pt x="391" y="244"/>
                      <a:pt x="403" y="241"/>
                    </a:cubicBezTo>
                    <a:cubicBezTo>
                      <a:pt x="416" y="239"/>
                      <a:pt x="430" y="249"/>
                      <a:pt x="437" y="252"/>
                    </a:cubicBezTo>
                    <a:cubicBezTo>
                      <a:pt x="445" y="256"/>
                      <a:pt x="459" y="248"/>
                      <a:pt x="465" y="247"/>
                    </a:cubicBezTo>
                    <a:cubicBezTo>
                      <a:pt x="470" y="246"/>
                      <a:pt x="478" y="244"/>
                      <a:pt x="482" y="236"/>
                    </a:cubicBezTo>
                    <a:cubicBezTo>
                      <a:pt x="487" y="228"/>
                      <a:pt x="478" y="217"/>
                      <a:pt x="472" y="204"/>
                    </a:cubicBezTo>
                    <a:cubicBezTo>
                      <a:pt x="467" y="191"/>
                      <a:pt x="459" y="181"/>
                      <a:pt x="457" y="172"/>
                    </a:cubicBezTo>
                    <a:cubicBezTo>
                      <a:pt x="458" y="151"/>
                      <a:pt x="446" y="147"/>
                      <a:pt x="446" y="147"/>
                    </a:cubicBezTo>
                    <a:cubicBezTo>
                      <a:pt x="446" y="147"/>
                      <a:pt x="434" y="136"/>
                      <a:pt x="428" y="122"/>
                    </a:cubicBezTo>
                    <a:cubicBezTo>
                      <a:pt x="421" y="108"/>
                      <a:pt x="417" y="103"/>
                      <a:pt x="409" y="94"/>
                    </a:cubicBezTo>
                    <a:cubicBezTo>
                      <a:pt x="409" y="94"/>
                      <a:pt x="411" y="62"/>
                      <a:pt x="387" y="42"/>
                    </a:cubicBezTo>
                    <a:cubicBezTo>
                      <a:pt x="363" y="22"/>
                      <a:pt x="357" y="31"/>
                      <a:pt x="361" y="47"/>
                    </a:cubicBezTo>
                    <a:cubicBezTo>
                      <a:pt x="364" y="62"/>
                      <a:pt x="365" y="75"/>
                      <a:pt x="365" y="75"/>
                    </a:cubicBezTo>
                    <a:cubicBezTo>
                      <a:pt x="365" y="75"/>
                      <a:pt x="361" y="78"/>
                      <a:pt x="350" y="73"/>
                    </a:cubicBezTo>
                    <a:cubicBezTo>
                      <a:pt x="183" y="0"/>
                      <a:pt x="92" y="91"/>
                      <a:pt x="79" y="135"/>
                    </a:cubicBezTo>
                    <a:close/>
                  </a:path>
                </a:pathLst>
              </a:custGeom>
              <a:solidFill>
                <a:srgbClr val="7DDD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57" name="Freeform 1030"/>
              <p:cNvSpPr>
                <a:spLocks/>
              </p:cNvSpPr>
              <p:nvPr/>
            </p:nvSpPr>
            <p:spPr bwMode="auto">
              <a:xfrm>
                <a:off x="589" y="2810"/>
                <a:ext cx="498" cy="402"/>
              </a:xfrm>
              <a:custGeom>
                <a:avLst/>
                <a:gdLst>
                  <a:gd name="T0" fmla="*/ 0 w 199"/>
                  <a:gd name="T1" fmla="*/ 834587107 h 151"/>
                  <a:gd name="T2" fmla="*/ 132252454 w 199"/>
                  <a:gd name="T3" fmla="*/ 839310996 h 151"/>
                  <a:gd name="T4" fmla="*/ 295713949 w 199"/>
                  <a:gd name="T5" fmla="*/ 566993930 h 151"/>
                  <a:gd name="T6" fmla="*/ 363839158 w 199"/>
                  <a:gd name="T7" fmla="*/ 0 h 151"/>
                  <a:gd name="T8" fmla="*/ 397082347 w 199"/>
                  <a:gd name="T9" fmla="*/ 102282481 h 151"/>
                  <a:gd name="T10" fmla="*/ 451854597 w 199"/>
                  <a:gd name="T11" fmla="*/ 286503715 h 151"/>
                  <a:gd name="T12" fmla="*/ 392555367 w 199"/>
                  <a:gd name="T13" fmla="*/ 700877230 h 151"/>
                  <a:gd name="T14" fmla="*/ 283662562 w 199"/>
                  <a:gd name="T15" fmla="*/ 877818866 h 151"/>
                  <a:gd name="T16" fmla="*/ 160648426 w 199"/>
                  <a:gd name="T17" fmla="*/ 942633587 h 151"/>
                  <a:gd name="T18" fmla="*/ 18868745 w 199"/>
                  <a:gd name="T19" fmla="*/ 896721912 h 15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9" h="151">
                    <a:moveTo>
                      <a:pt x="0" y="131"/>
                    </a:moveTo>
                    <a:cubicBezTo>
                      <a:pt x="9" y="138"/>
                      <a:pt x="46" y="135"/>
                      <a:pt x="56" y="132"/>
                    </a:cubicBezTo>
                    <a:cubicBezTo>
                      <a:pt x="83" y="125"/>
                      <a:pt x="107" y="111"/>
                      <a:pt x="125" y="89"/>
                    </a:cubicBezTo>
                    <a:cubicBezTo>
                      <a:pt x="144" y="66"/>
                      <a:pt x="155" y="30"/>
                      <a:pt x="154" y="0"/>
                    </a:cubicBezTo>
                    <a:cubicBezTo>
                      <a:pt x="155" y="5"/>
                      <a:pt x="164" y="12"/>
                      <a:pt x="168" y="16"/>
                    </a:cubicBezTo>
                    <a:cubicBezTo>
                      <a:pt x="177" y="26"/>
                      <a:pt x="186" y="32"/>
                      <a:pt x="191" y="45"/>
                    </a:cubicBezTo>
                    <a:cubicBezTo>
                      <a:pt x="199" y="65"/>
                      <a:pt x="180" y="96"/>
                      <a:pt x="166" y="110"/>
                    </a:cubicBezTo>
                    <a:cubicBezTo>
                      <a:pt x="153" y="122"/>
                      <a:pt x="138" y="133"/>
                      <a:pt x="120" y="138"/>
                    </a:cubicBezTo>
                    <a:cubicBezTo>
                      <a:pt x="104" y="143"/>
                      <a:pt x="85" y="146"/>
                      <a:pt x="68" y="148"/>
                    </a:cubicBezTo>
                    <a:cubicBezTo>
                      <a:pt x="46" y="151"/>
                      <a:pt x="29" y="146"/>
                      <a:pt x="8" y="141"/>
                    </a:cubicBezTo>
                  </a:path>
                </a:pathLst>
              </a:custGeom>
              <a:solidFill>
                <a:srgbClr val="68D8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58" name="Freeform 1031"/>
              <p:cNvSpPr>
                <a:spLocks/>
              </p:cNvSpPr>
              <p:nvPr/>
            </p:nvSpPr>
            <p:spPr bwMode="auto">
              <a:xfrm>
                <a:off x="576" y="3234"/>
                <a:ext cx="238" cy="106"/>
              </a:xfrm>
              <a:custGeom>
                <a:avLst/>
                <a:gdLst>
                  <a:gd name="T0" fmla="*/ 0 w 95"/>
                  <a:gd name="T1" fmla="*/ 0 h 40"/>
                  <a:gd name="T2" fmla="*/ 12708929 w 95"/>
                  <a:gd name="T3" fmla="*/ 17741954 h 40"/>
                  <a:gd name="T4" fmla="*/ 72130758 w 95"/>
                  <a:gd name="T5" fmla="*/ 82642874 h 40"/>
                  <a:gd name="T6" fmla="*/ 96333932 w 95"/>
                  <a:gd name="T7" fmla="*/ 164929494 h 40"/>
                  <a:gd name="T8" fmla="*/ 100922449 w 95"/>
                  <a:gd name="T9" fmla="*/ 182795071 h 40"/>
                  <a:gd name="T10" fmla="*/ 103969977 w 95"/>
                  <a:gd name="T11" fmla="*/ 194532128 h 40"/>
                  <a:gd name="T12" fmla="*/ 105819560 w 95"/>
                  <a:gd name="T13" fmla="*/ 182795071 h 40"/>
                  <a:gd name="T14" fmla="*/ 108557186 w 95"/>
                  <a:gd name="T15" fmla="*/ 160850916 h 40"/>
                  <a:gd name="T16" fmla="*/ 103969977 w 95"/>
                  <a:gd name="T17" fmla="*/ 107086797 h 40"/>
                  <a:gd name="T18" fmla="*/ 139175030 w 95"/>
                  <a:gd name="T19" fmla="*/ 124592872 h 40"/>
                  <a:gd name="T20" fmla="*/ 163407137 w 95"/>
                  <a:gd name="T21" fmla="*/ 201138172 h 40"/>
                  <a:gd name="T22" fmla="*/ 175680138 w 95"/>
                  <a:gd name="T23" fmla="*/ 225710798 h 40"/>
                  <a:gd name="T24" fmla="*/ 180706531 w 95"/>
                  <a:gd name="T25" fmla="*/ 236744767 h 40"/>
                  <a:gd name="T26" fmla="*/ 180706531 w 95"/>
                  <a:gd name="T27" fmla="*/ 225710798 h 40"/>
                  <a:gd name="T28" fmla="*/ 177627462 w 95"/>
                  <a:gd name="T29" fmla="*/ 154102975 h 40"/>
                  <a:gd name="T30" fmla="*/ 195246509 w 95"/>
                  <a:gd name="T31" fmla="*/ 164929494 h 40"/>
                  <a:gd name="T32" fmla="*/ 209495284 w 95"/>
                  <a:gd name="T33" fmla="*/ 182795071 h 40"/>
                  <a:gd name="T34" fmla="*/ 214373520 w 95"/>
                  <a:gd name="T35" fmla="*/ 182795071 h 40"/>
                  <a:gd name="T36" fmla="*/ 214373520 w 95"/>
                  <a:gd name="T37" fmla="*/ 171987886 h 40"/>
                  <a:gd name="T38" fmla="*/ 209495284 w 95"/>
                  <a:gd name="T39" fmla="*/ 143340453 h 40"/>
                  <a:gd name="T40" fmla="*/ 220985748 w 95"/>
                  <a:gd name="T41" fmla="*/ 143340453 h 40"/>
                  <a:gd name="T42" fmla="*/ 228624749 w 95"/>
                  <a:gd name="T43" fmla="*/ 147540942 h 40"/>
                  <a:gd name="T44" fmla="*/ 224038198 w 95"/>
                  <a:gd name="T45" fmla="*/ 129663194 h 40"/>
                  <a:gd name="T46" fmla="*/ 204905932 w 95"/>
                  <a:gd name="T47" fmla="*/ 82642874 h 40"/>
                  <a:gd name="T48" fmla="*/ 173040881 w 95"/>
                  <a:gd name="T49" fmla="*/ 54090737 h 40"/>
                  <a:gd name="T50" fmla="*/ 84352864 w 95"/>
                  <a:gd name="T51" fmla="*/ 47016178 h 40"/>
                  <a:gd name="T52" fmla="*/ 0 w 95"/>
                  <a:gd name="T53" fmla="*/ 0 h 4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5" h="40">
                    <a:moveTo>
                      <a:pt x="0" y="0"/>
                    </a:moveTo>
                    <a:cubicBezTo>
                      <a:pt x="1" y="1"/>
                      <a:pt x="3" y="2"/>
                      <a:pt x="5" y="3"/>
                    </a:cubicBezTo>
                    <a:cubicBezTo>
                      <a:pt x="10" y="5"/>
                      <a:pt x="26" y="11"/>
                      <a:pt x="30" y="14"/>
                    </a:cubicBezTo>
                    <a:cubicBezTo>
                      <a:pt x="33" y="15"/>
                      <a:pt x="37" y="23"/>
                      <a:pt x="40" y="28"/>
                    </a:cubicBezTo>
                    <a:cubicBezTo>
                      <a:pt x="40" y="29"/>
                      <a:pt x="41" y="30"/>
                      <a:pt x="42" y="31"/>
                    </a:cubicBezTo>
                    <a:cubicBezTo>
                      <a:pt x="43" y="32"/>
                      <a:pt x="43" y="33"/>
                      <a:pt x="43" y="33"/>
                    </a:cubicBezTo>
                    <a:cubicBezTo>
                      <a:pt x="44" y="34"/>
                      <a:pt x="44" y="33"/>
                      <a:pt x="44" y="31"/>
                    </a:cubicBezTo>
                    <a:cubicBezTo>
                      <a:pt x="44" y="30"/>
                      <a:pt x="45" y="28"/>
                      <a:pt x="45" y="27"/>
                    </a:cubicBezTo>
                    <a:cubicBezTo>
                      <a:pt x="44" y="23"/>
                      <a:pt x="43" y="18"/>
                      <a:pt x="43" y="18"/>
                    </a:cubicBezTo>
                    <a:cubicBezTo>
                      <a:pt x="43" y="18"/>
                      <a:pt x="55" y="18"/>
                      <a:pt x="58" y="21"/>
                    </a:cubicBezTo>
                    <a:cubicBezTo>
                      <a:pt x="61" y="24"/>
                      <a:pt x="67" y="31"/>
                      <a:pt x="68" y="34"/>
                    </a:cubicBezTo>
                    <a:cubicBezTo>
                      <a:pt x="69" y="35"/>
                      <a:pt x="71" y="36"/>
                      <a:pt x="73" y="38"/>
                    </a:cubicBezTo>
                    <a:cubicBezTo>
                      <a:pt x="74" y="38"/>
                      <a:pt x="74" y="40"/>
                      <a:pt x="75" y="40"/>
                    </a:cubicBezTo>
                    <a:cubicBezTo>
                      <a:pt x="76" y="40"/>
                      <a:pt x="75" y="39"/>
                      <a:pt x="75" y="38"/>
                    </a:cubicBezTo>
                    <a:cubicBezTo>
                      <a:pt x="75" y="34"/>
                      <a:pt x="74" y="26"/>
                      <a:pt x="74" y="26"/>
                    </a:cubicBezTo>
                    <a:cubicBezTo>
                      <a:pt x="74" y="26"/>
                      <a:pt x="78" y="27"/>
                      <a:pt x="81" y="28"/>
                    </a:cubicBezTo>
                    <a:cubicBezTo>
                      <a:pt x="83" y="29"/>
                      <a:pt x="86" y="30"/>
                      <a:pt x="87" y="31"/>
                    </a:cubicBezTo>
                    <a:cubicBezTo>
                      <a:pt x="88" y="31"/>
                      <a:pt x="88" y="32"/>
                      <a:pt x="89" y="31"/>
                    </a:cubicBezTo>
                    <a:cubicBezTo>
                      <a:pt x="90" y="31"/>
                      <a:pt x="90" y="30"/>
                      <a:pt x="89" y="29"/>
                    </a:cubicBezTo>
                    <a:cubicBezTo>
                      <a:pt x="88" y="27"/>
                      <a:pt x="88" y="25"/>
                      <a:pt x="87" y="24"/>
                    </a:cubicBezTo>
                    <a:cubicBezTo>
                      <a:pt x="87" y="23"/>
                      <a:pt x="90" y="23"/>
                      <a:pt x="92" y="24"/>
                    </a:cubicBezTo>
                    <a:cubicBezTo>
                      <a:pt x="93" y="25"/>
                      <a:pt x="94" y="27"/>
                      <a:pt x="95" y="25"/>
                    </a:cubicBezTo>
                    <a:cubicBezTo>
                      <a:pt x="95" y="24"/>
                      <a:pt x="94" y="23"/>
                      <a:pt x="93" y="22"/>
                    </a:cubicBezTo>
                    <a:cubicBezTo>
                      <a:pt x="91" y="20"/>
                      <a:pt x="87" y="16"/>
                      <a:pt x="85" y="14"/>
                    </a:cubicBezTo>
                    <a:cubicBezTo>
                      <a:pt x="82" y="12"/>
                      <a:pt x="78" y="10"/>
                      <a:pt x="72" y="9"/>
                    </a:cubicBezTo>
                    <a:cubicBezTo>
                      <a:pt x="57" y="9"/>
                      <a:pt x="42" y="8"/>
                      <a:pt x="35" y="8"/>
                    </a:cubicBezTo>
                    <a:cubicBezTo>
                      <a:pt x="29" y="9"/>
                      <a:pt x="14" y="5"/>
                      <a:pt x="0" y="0"/>
                    </a:cubicBezTo>
                    <a:close/>
                  </a:path>
                </a:pathLst>
              </a:custGeom>
              <a:solidFill>
                <a:srgbClr val="4A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59" name="Freeform 1032"/>
              <p:cNvSpPr>
                <a:spLocks/>
              </p:cNvSpPr>
              <p:nvPr/>
            </p:nvSpPr>
            <p:spPr bwMode="auto">
              <a:xfrm>
                <a:off x="346" y="3010"/>
                <a:ext cx="1116" cy="389"/>
              </a:xfrm>
              <a:custGeom>
                <a:avLst/>
                <a:gdLst>
                  <a:gd name="T0" fmla="*/ 0 w 446"/>
                  <a:gd name="T1" fmla="*/ 682302051 h 146"/>
                  <a:gd name="T2" fmla="*/ 61517691 w 446"/>
                  <a:gd name="T3" fmla="*/ 523450027 h 146"/>
                  <a:gd name="T4" fmla="*/ 78376672 w 446"/>
                  <a:gd name="T5" fmla="*/ 484143696 h 146"/>
                  <a:gd name="T6" fmla="*/ 148948181 w 446"/>
                  <a:gd name="T7" fmla="*/ 472281332 h 146"/>
                  <a:gd name="T8" fmla="*/ 300271911 w 446"/>
                  <a:gd name="T9" fmla="*/ 593328016 h 146"/>
                  <a:gd name="T10" fmla="*/ 462541243 w 446"/>
                  <a:gd name="T11" fmla="*/ 580655456 h 146"/>
                  <a:gd name="T12" fmla="*/ 606966372 w 446"/>
                  <a:gd name="T13" fmla="*/ 573259647 h 146"/>
                  <a:gd name="T14" fmla="*/ 677991219 w 446"/>
                  <a:gd name="T15" fmla="*/ 716846480 h 146"/>
                  <a:gd name="T16" fmla="*/ 748350065 w 446"/>
                  <a:gd name="T17" fmla="*/ 844959604 h 146"/>
                  <a:gd name="T18" fmla="*/ 767347195 w 446"/>
                  <a:gd name="T19" fmla="*/ 910473044 h 146"/>
                  <a:gd name="T20" fmla="*/ 779749755 w 446"/>
                  <a:gd name="T21" fmla="*/ 934055556 h 146"/>
                  <a:gd name="T22" fmla="*/ 776737729 w 446"/>
                  <a:gd name="T23" fmla="*/ 910473044 h 146"/>
                  <a:gd name="T24" fmla="*/ 774929967 w 446"/>
                  <a:gd name="T25" fmla="*/ 837800245 h 146"/>
                  <a:gd name="T26" fmla="*/ 798554966 w 446"/>
                  <a:gd name="T27" fmla="*/ 871316115 h 146"/>
                  <a:gd name="T28" fmla="*/ 812591148 w 446"/>
                  <a:gd name="T29" fmla="*/ 876708071 h 146"/>
                  <a:gd name="T30" fmla="*/ 817401439 w 446"/>
                  <a:gd name="T31" fmla="*/ 890391015 h 146"/>
                  <a:gd name="T32" fmla="*/ 812591148 w 446"/>
                  <a:gd name="T33" fmla="*/ 833043521 h 146"/>
                  <a:gd name="T34" fmla="*/ 817401439 w 446"/>
                  <a:gd name="T35" fmla="*/ 844959604 h 146"/>
                  <a:gd name="T36" fmla="*/ 823908289 w 446"/>
                  <a:gd name="T37" fmla="*/ 844959604 h 146"/>
                  <a:gd name="T38" fmla="*/ 819374411 w 446"/>
                  <a:gd name="T39" fmla="*/ 805800916 h 146"/>
                  <a:gd name="T40" fmla="*/ 812591148 w 446"/>
                  <a:gd name="T41" fmla="*/ 760511029 h 146"/>
                  <a:gd name="T42" fmla="*/ 793731714 w 446"/>
                  <a:gd name="T43" fmla="*/ 747817399 h 146"/>
                  <a:gd name="T44" fmla="*/ 789208926 w 446"/>
                  <a:gd name="T45" fmla="*/ 728742422 h 146"/>
                  <a:gd name="T46" fmla="*/ 755886885 w 446"/>
                  <a:gd name="T47" fmla="*/ 721583154 h 146"/>
                  <a:gd name="T48" fmla="*/ 718222616 w 446"/>
                  <a:gd name="T49" fmla="*/ 624083555 h 146"/>
                  <a:gd name="T50" fmla="*/ 724968513 w 446"/>
                  <a:gd name="T51" fmla="*/ 573259647 h 146"/>
                  <a:gd name="T52" fmla="*/ 751353033 w 446"/>
                  <a:gd name="T53" fmla="*/ 612403313 h 146"/>
                  <a:gd name="T54" fmla="*/ 770358065 w 446"/>
                  <a:gd name="T55" fmla="*/ 663229992 h 146"/>
                  <a:gd name="T56" fmla="*/ 776737729 w 446"/>
                  <a:gd name="T57" fmla="*/ 682302051 h 146"/>
                  <a:gd name="T58" fmla="*/ 776737729 w 446"/>
                  <a:gd name="T59" fmla="*/ 644154748 h 146"/>
                  <a:gd name="T60" fmla="*/ 789208926 w 446"/>
                  <a:gd name="T61" fmla="*/ 651313390 h 146"/>
                  <a:gd name="T62" fmla="*/ 803057601 w 446"/>
                  <a:gd name="T63" fmla="*/ 663229992 h 146"/>
                  <a:gd name="T64" fmla="*/ 808060226 w 446"/>
                  <a:gd name="T65" fmla="*/ 682302051 h 146"/>
                  <a:gd name="T66" fmla="*/ 805049501 w 446"/>
                  <a:gd name="T67" fmla="*/ 638632981 h 146"/>
                  <a:gd name="T68" fmla="*/ 767347195 w 446"/>
                  <a:gd name="T69" fmla="*/ 561580612 h 146"/>
                  <a:gd name="T70" fmla="*/ 770358065 w 446"/>
                  <a:gd name="T71" fmla="*/ 503366695 h 146"/>
                  <a:gd name="T72" fmla="*/ 765394155 w 446"/>
                  <a:gd name="T73" fmla="*/ 496209849 h 146"/>
                  <a:gd name="T74" fmla="*/ 739027398 w 446"/>
                  <a:gd name="T75" fmla="*/ 465088408 h 146"/>
                  <a:gd name="T76" fmla="*/ 724968513 w 446"/>
                  <a:gd name="T77" fmla="*/ 414305774 h 146"/>
                  <a:gd name="T78" fmla="*/ 729491384 w 446"/>
                  <a:gd name="T79" fmla="*/ 375105847 h 146"/>
                  <a:gd name="T80" fmla="*/ 724968513 w 446"/>
                  <a:gd name="T81" fmla="*/ 394182205 h 146"/>
                  <a:gd name="T82" fmla="*/ 814390591 w 446"/>
                  <a:gd name="T83" fmla="*/ 263673720 h 146"/>
                  <a:gd name="T84" fmla="*/ 857038556 w 446"/>
                  <a:gd name="T85" fmla="*/ 258767820 h 146"/>
                  <a:gd name="T86" fmla="*/ 874108164 w 446"/>
                  <a:gd name="T87" fmla="*/ 258767820 h 146"/>
                  <a:gd name="T88" fmla="*/ 904227540 w 446"/>
                  <a:gd name="T89" fmla="*/ 263673720 h 146"/>
                  <a:gd name="T90" fmla="*/ 946944662 w 446"/>
                  <a:gd name="T91" fmla="*/ 309972004 h 146"/>
                  <a:gd name="T92" fmla="*/ 992110123 w 446"/>
                  <a:gd name="T93" fmla="*/ 290909214 h 146"/>
                  <a:gd name="T94" fmla="*/ 1029840096 w 446"/>
                  <a:gd name="T95" fmla="*/ 109184435 h 146"/>
                  <a:gd name="T96" fmla="*/ 975136944 w 446"/>
                  <a:gd name="T97" fmla="*/ 186238144 h 146"/>
                  <a:gd name="T98" fmla="*/ 937406970 w 446"/>
                  <a:gd name="T99" fmla="*/ 162654174 h 146"/>
                  <a:gd name="T100" fmla="*/ 899704677 w 446"/>
                  <a:gd name="T101" fmla="*/ 104280450 h 146"/>
                  <a:gd name="T102" fmla="*/ 845769901 w 446"/>
                  <a:gd name="T103" fmla="*/ 104280450 h 146"/>
                  <a:gd name="T104" fmla="*/ 808060226 w 446"/>
                  <a:gd name="T105" fmla="*/ 97121084 h 146"/>
                  <a:gd name="T106" fmla="*/ 770358065 w 446"/>
                  <a:gd name="T107" fmla="*/ 84588319 h 146"/>
                  <a:gd name="T108" fmla="*/ 734506287 w 446"/>
                  <a:gd name="T109" fmla="*/ 26234642 h 146"/>
                  <a:gd name="T110" fmla="*/ 654124936 w 446"/>
                  <a:gd name="T111" fmla="*/ 162654174 h 146"/>
                  <a:gd name="T112" fmla="*/ 588087310 w 446"/>
                  <a:gd name="T113" fmla="*/ 258767820 h 146"/>
                  <a:gd name="T114" fmla="*/ 507785195 w 446"/>
                  <a:gd name="T115" fmla="*/ 367947602 h 146"/>
                  <a:gd name="T116" fmla="*/ 290815830 w 446"/>
                  <a:gd name="T117" fmla="*/ 399695121 h 146"/>
                  <a:gd name="T118" fmla="*/ 127539921 w 446"/>
                  <a:gd name="T119" fmla="*/ 321649313 h 146"/>
                  <a:gd name="T120" fmla="*/ 59525886 w 446"/>
                  <a:gd name="T121" fmla="*/ 457929105 h 146"/>
                  <a:gd name="T122" fmla="*/ 0 w 446"/>
                  <a:gd name="T123" fmla="*/ 682302051 h 14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46" h="146">
                    <a:moveTo>
                      <a:pt x="0" y="106"/>
                    </a:moveTo>
                    <a:cubicBezTo>
                      <a:pt x="4" y="97"/>
                      <a:pt x="17" y="85"/>
                      <a:pt x="26" y="81"/>
                    </a:cubicBezTo>
                    <a:cubicBezTo>
                      <a:pt x="29" y="78"/>
                      <a:pt x="32" y="76"/>
                      <a:pt x="33" y="75"/>
                    </a:cubicBezTo>
                    <a:cubicBezTo>
                      <a:pt x="42" y="69"/>
                      <a:pt x="52" y="67"/>
                      <a:pt x="63" y="73"/>
                    </a:cubicBezTo>
                    <a:cubicBezTo>
                      <a:pt x="81" y="81"/>
                      <a:pt x="116" y="93"/>
                      <a:pt x="127" y="92"/>
                    </a:cubicBezTo>
                    <a:cubicBezTo>
                      <a:pt x="139" y="92"/>
                      <a:pt x="174" y="95"/>
                      <a:pt x="196" y="90"/>
                    </a:cubicBezTo>
                    <a:cubicBezTo>
                      <a:pt x="219" y="85"/>
                      <a:pt x="237" y="72"/>
                      <a:pt x="257" y="89"/>
                    </a:cubicBezTo>
                    <a:cubicBezTo>
                      <a:pt x="265" y="95"/>
                      <a:pt x="278" y="105"/>
                      <a:pt x="287" y="111"/>
                    </a:cubicBezTo>
                    <a:cubicBezTo>
                      <a:pt x="295" y="117"/>
                      <a:pt x="314" y="127"/>
                      <a:pt x="317" y="131"/>
                    </a:cubicBezTo>
                    <a:cubicBezTo>
                      <a:pt x="319" y="135"/>
                      <a:pt x="324" y="140"/>
                      <a:pt x="325" y="141"/>
                    </a:cubicBezTo>
                    <a:cubicBezTo>
                      <a:pt x="327" y="143"/>
                      <a:pt x="327" y="146"/>
                      <a:pt x="330" y="145"/>
                    </a:cubicBezTo>
                    <a:cubicBezTo>
                      <a:pt x="332" y="144"/>
                      <a:pt x="329" y="142"/>
                      <a:pt x="329" y="141"/>
                    </a:cubicBezTo>
                    <a:cubicBezTo>
                      <a:pt x="329" y="139"/>
                      <a:pt x="330" y="133"/>
                      <a:pt x="328" y="130"/>
                    </a:cubicBezTo>
                    <a:cubicBezTo>
                      <a:pt x="330" y="131"/>
                      <a:pt x="335" y="134"/>
                      <a:pt x="338" y="135"/>
                    </a:cubicBezTo>
                    <a:cubicBezTo>
                      <a:pt x="341" y="136"/>
                      <a:pt x="342" y="135"/>
                      <a:pt x="344" y="136"/>
                    </a:cubicBezTo>
                    <a:cubicBezTo>
                      <a:pt x="345" y="137"/>
                      <a:pt x="345" y="139"/>
                      <a:pt x="346" y="138"/>
                    </a:cubicBezTo>
                    <a:cubicBezTo>
                      <a:pt x="348" y="137"/>
                      <a:pt x="347" y="134"/>
                      <a:pt x="344" y="129"/>
                    </a:cubicBezTo>
                    <a:cubicBezTo>
                      <a:pt x="344" y="129"/>
                      <a:pt x="345" y="129"/>
                      <a:pt x="346" y="131"/>
                    </a:cubicBezTo>
                    <a:cubicBezTo>
                      <a:pt x="347" y="132"/>
                      <a:pt x="349" y="131"/>
                      <a:pt x="349" y="131"/>
                    </a:cubicBezTo>
                    <a:cubicBezTo>
                      <a:pt x="349" y="131"/>
                      <a:pt x="348" y="128"/>
                      <a:pt x="347" y="125"/>
                    </a:cubicBezTo>
                    <a:cubicBezTo>
                      <a:pt x="346" y="122"/>
                      <a:pt x="345" y="120"/>
                      <a:pt x="344" y="118"/>
                    </a:cubicBezTo>
                    <a:cubicBezTo>
                      <a:pt x="342" y="116"/>
                      <a:pt x="336" y="116"/>
                      <a:pt x="336" y="116"/>
                    </a:cubicBezTo>
                    <a:cubicBezTo>
                      <a:pt x="336" y="116"/>
                      <a:pt x="335" y="114"/>
                      <a:pt x="334" y="113"/>
                    </a:cubicBezTo>
                    <a:cubicBezTo>
                      <a:pt x="332" y="111"/>
                      <a:pt x="321" y="112"/>
                      <a:pt x="320" y="112"/>
                    </a:cubicBezTo>
                    <a:cubicBezTo>
                      <a:pt x="319" y="111"/>
                      <a:pt x="305" y="99"/>
                      <a:pt x="304" y="97"/>
                    </a:cubicBezTo>
                    <a:cubicBezTo>
                      <a:pt x="302" y="94"/>
                      <a:pt x="305" y="89"/>
                      <a:pt x="307" y="89"/>
                    </a:cubicBezTo>
                    <a:cubicBezTo>
                      <a:pt x="309" y="90"/>
                      <a:pt x="315" y="91"/>
                      <a:pt x="318" y="95"/>
                    </a:cubicBezTo>
                    <a:cubicBezTo>
                      <a:pt x="320" y="97"/>
                      <a:pt x="324" y="101"/>
                      <a:pt x="326" y="103"/>
                    </a:cubicBezTo>
                    <a:cubicBezTo>
                      <a:pt x="329" y="105"/>
                      <a:pt x="327" y="106"/>
                      <a:pt x="329" y="106"/>
                    </a:cubicBezTo>
                    <a:cubicBezTo>
                      <a:pt x="330" y="106"/>
                      <a:pt x="331" y="104"/>
                      <a:pt x="329" y="100"/>
                    </a:cubicBezTo>
                    <a:cubicBezTo>
                      <a:pt x="329" y="100"/>
                      <a:pt x="331" y="100"/>
                      <a:pt x="334" y="101"/>
                    </a:cubicBezTo>
                    <a:cubicBezTo>
                      <a:pt x="336" y="101"/>
                      <a:pt x="339" y="102"/>
                      <a:pt x="340" y="103"/>
                    </a:cubicBezTo>
                    <a:cubicBezTo>
                      <a:pt x="341" y="105"/>
                      <a:pt x="341" y="108"/>
                      <a:pt x="342" y="106"/>
                    </a:cubicBezTo>
                    <a:cubicBezTo>
                      <a:pt x="343" y="105"/>
                      <a:pt x="343" y="103"/>
                      <a:pt x="341" y="99"/>
                    </a:cubicBezTo>
                    <a:cubicBezTo>
                      <a:pt x="335" y="96"/>
                      <a:pt x="327" y="91"/>
                      <a:pt x="325" y="87"/>
                    </a:cubicBezTo>
                    <a:cubicBezTo>
                      <a:pt x="323" y="84"/>
                      <a:pt x="325" y="81"/>
                      <a:pt x="326" y="78"/>
                    </a:cubicBezTo>
                    <a:cubicBezTo>
                      <a:pt x="325" y="78"/>
                      <a:pt x="324" y="77"/>
                      <a:pt x="324" y="77"/>
                    </a:cubicBezTo>
                    <a:cubicBezTo>
                      <a:pt x="321" y="76"/>
                      <a:pt x="318" y="74"/>
                      <a:pt x="313" y="72"/>
                    </a:cubicBezTo>
                    <a:cubicBezTo>
                      <a:pt x="308" y="70"/>
                      <a:pt x="310" y="70"/>
                      <a:pt x="307" y="64"/>
                    </a:cubicBezTo>
                    <a:cubicBezTo>
                      <a:pt x="307" y="63"/>
                      <a:pt x="307" y="61"/>
                      <a:pt x="309" y="58"/>
                    </a:cubicBezTo>
                    <a:cubicBezTo>
                      <a:pt x="307" y="61"/>
                      <a:pt x="307" y="61"/>
                      <a:pt x="307" y="61"/>
                    </a:cubicBezTo>
                    <a:cubicBezTo>
                      <a:pt x="310" y="54"/>
                      <a:pt x="322" y="40"/>
                      <a:pt x="345" y="41"/>
                    </a:cubicBezTo>
                    <a:cubicBezTo>
                      <a:pt x="345" y="41"/>
                      <a:pt x="351" y="43"/>
                      <a:pt x="363" y="40"/>
                    </a:cubicBezTo>
                    <a:cubicBezTo>
                      <a:pt x="365" y="40"/>
                      <a:pt x="368" y="40"/>
                      <a:pt x="370" y="40"/>
                    </a:cubicBezTo>
                    <a:cubicBezTo>
                      <a:pt x="375" y="39"/>
                      <a:pt x="379" y="39"/>
                      <a:pt x="383" y="41"/>
                    </a:cubicBezTo>
                    <a:cubicBezTo>
                      <a:pt x="390" y="44"/>
                      <a:pt x="393" y="47"/>
                      <a:pt x="401" y="48"/>
                    </a:cubicBezTo>
                    <a:cubicBezTo>
                      <a:pt x="408" y="48"/>
                      <a:pt x="414" y="48"/>
                      <a:pt x="420" y="45"/>
                    </a:cubicBezTo>
                    <a:cubicBezTo>
                      <a:pt x="433" y="40"/>
                      <a:pt x="446" y="32"/>
                      <a:pt x="436" y="17"/>
                    </a:cubicBezTo>
                    <a:cubicBezTo>
                      <a:pt x="438" y="33"/>
                      <a:pt x="425" y="32"/>
                      <a:pt x="413" y="29"/>
                    </a:cubicBezTo>
                    <a:cubicBezTo>
                      <a:pt x="408" y="28"/>
                      <a:pt x="402" y="27"/>
                      <a:pt x="397" y="25"/>
                    </a:cubicBezTo>
                    <a:cubicBezTo>
                      <a:pt x="390" y="22"/>
                      <a:pt x="389" y="16"/>
                      <a:pt x="381" y="16"/>
                    </a:cubicBezTo>
                    <a:cubicBezTo>
                      <a:pt x="373" y="16"/>
                      <a:pt x="366" y="16"/>
                      <a:pt x="358" y="16"/>
                    </a:cubicBezTo>
                    <a:cubicBezTo>
                      <a:pt x="352" y="16"/>
                      <a:pt x="347" y="16"/>
                      <a:pt x="342" y="15"/>
                    </a:cubicBezTo>
                    <a:cubicBezTo>
                      <a:pt x="337" y="15"/>
                      <a:pt x="331" y="15"/>
                      <a:pt x="326" y="13"/>
                    </a:cubicBezTo>
                    <a:cubicBezTo>
                      <a:pt x="320" y="12"/>
                      <a:pt x="317" y="5"/>
                      <a:pt x="311" y="4"/>
                    </a:cubicBezTo>
                    <a:cubicBezTo>
                      <a:pt x="293" y="0"/>
                      <a:pt x="290" y="19"/>
                      <a:pt x="277" y="25"/>
                    </a:cubicBezTo>
                    <a:cubicBezTo>
                      <a:pt x="267" y="30"/>
                      <a:pt x="258" y="33"/>
                      <a:pt x="249" y="40"/>
                    </a:cubicBezTo>
                    <a:cubicBezTo>
                      <a:pt x="239" y="48"/>
                      <a:pt x="227" y="53"/>
                      <a:pt x="215" y="57"/>
                    </a:cubicBezTo>
                    <a:cubicBezTo>
                      <a:pt x="186" y="66"/>
                      <a:pt x="153" y="65"/>
                      <a:pt x="123" y="62"/>
                    </a:cubicBezTo>
                    <a:cubicBezTo>
                      <a:pt x="100" y="60"/>
                      <a:pt x="77" y="43"/>
                      <a:pt x="54" y="50"/>
                    </a:cubicBezTo>
                    <a:cubicBezTo>
                      <a:pt x="42" y="54"/>
                      <a:pt x="35" y="63"/>
                      <a:pt x="25" y="71"/>
                    </a:cubicBezTo>
                    <a:cubicBezTo>
                      <a:pt x="15" y="80"/>
                      <a:pt x="1" y="92"/>
                      <a:pt x="0" y="106"/>
                    </a:cubicBezTo>
                    <a:close/>
                  </a:path>
                </a:pathLst>
              </a:custGeom>
              <a:solidFill>
                <a:srgbClr val="4A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60" name="Freeform 1033"/>
              <p:cNvSpPr>
                <a:spLocks/>
              </p:cNvSpPr>
              <p:nvPr/>
            </p:nvSpPr>
            <p:spPr bwMode="auto">
              <a:xfrm>
                <a:off x="854" y="2882"/>
                <a:ext cx="355" cy="293"/>
              </a:xfrm>
              <a:custGeom>
                <a:avLst/>
                <a:gdLst>
                  <a:gd name="T0" fmla="*/ 0 w 142"/>
                  <a:gd name="T1" fmla="*/ 706009130 h 110"/>
                  <a:gd name="T2" fmla="*/ 149014458 w 142"/>
                  <a:gd name="T3" fmla="*/ 385602504 h 110"/>
                  <a:gd name="T4" fmla="*/ 170662425 w 142"/>
                  <a:gd name="T5" fmla="*/ 127810055 h 110"/>
                  <a:gd name="T6" fmla="*/ 191212895 w 142"/>
                  <a:gd name="T7" fmla="*/ 11886616 h 110"/>
                  <a:gd name="T8" fmla="*/ 230980283 w 142"/>
                  <a:gd name="T9" fmla="*/ 69627732 h 110"/>
                  <a:gd name="T10" fmla="*/ 254516613 w 142"/>
                  <a:gd name="T11" fmla="*/ 161083510 h 110"/>
                  <a:gd name="T12" fmla="*/ 268223958 w 142"/>
                  <a:gd name="T13" fmla="*/ 219136354 h 110"/>
                  <a:gd name="T14" fmla="*/ 270207550 w 142"/>
                  <a:gd name="T15" fmla="*/ 289434091 h 110"/>
                  <a:gd name="T16" fmla="*/ 307446300 w 142"/>
                  <a:gd name="T17" fmla="*/ 398236648 h 110"/>
                  <a:gd name="T18" fmla="*/ 274975595 w 142"/>
                  <a:gd name="T19" fmla="*/ 486871715 h 110"/>
                  <a:gd name="T20" fmla="*/ 184491020 w 142"/>
                  <a:gd name="T21" fmla="*/ 540211934 h 110"/>
                  <a:gd name="T22" fmla="*/ 124168750 w 142"/>
                  <a:gd name="T23" fmla="*/ 609842483 h 11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2" h="110">
                    <a:moveTo>
                      <a:pt x="0" y="110"/>
                    </a:moveTo>
                    <a:cubicBezTo>
                      <a:pt x="26" y="102"/>
                      <a:pt x="49" y="83"/>
                      <a:pt x="64" y="60"/>
                    </a:cubicBezTo>
                    <a:cubicBezTo>
                      <a:pt x="72" y="48"/>
                      <a:pt x="78" y="35"/>
                      <a:pt x="73" y="20"/>
                    </a:cubicBezTo>
                    <a:cubicBezTo>
                      <a:pt x="69" y="12"/>
                      <a:pt x="76" y="0"/>
                      <a:pt x="82" y="2"/>
                    </a:cubicBezTo>
                    <a:cubicBezTo>
                      <a:pt x="88" y="4"/>
                      <a:pt x="94" y="8"/>
                      <a:pt x="99" y="11"/>
                    </a:cubicBezTo>
                    <a:cubicBezTo>
                      <a:pt x="104" y="15"/>
                      <a:pt x="105" y="21"/>
                      <a:pt x="109" y="25"/>
                    </a:cubicBezTo>
                    <a:cubicBezTo>
                      <a:pt x="113" y="29"/>
                      <a:pt x="115" y="29"/>
                      <a:pt x="115" y="34"/>
                    </a:cubicBezTo>
                    <a:cubicBezTo>
                      <a:pt x="116" y="39"/>
                      <a:pt x="114" y="40"/>
                      <a:pt x="116" y="45"/>
                    </a:cubicBezTo>
                    <a:cubicBezTo>
                      <a:pt x="119" y="53"/>
                      <a:pt x="126" y="57"/>
                      <a:pt x="132" y="62"/>
                    </a:cubicBezTo>
                    <a:cubicBezTo>
                      <a:pt x="142" y="71"/>
                      <a:pt x="127" y="74"/>
                      <a:pt x="118" y="76"/>
                    </a:cubicBezTo>
                    <a:cubicBezTo>
                      <a:pt x="105" y="78"/>
                      <a:pt x="92" y="80"/>
                      <a:pt x="79" y="84"/>
                    </a:cubicBezTo>
                    <a:cubicBezTo>
                      <a:pt x="73" y="86"/>
                      <a:pt x="60" y="96"/>
                      <a:pt x="53" y="95"/>
                    </a:cubicBezTo>
                  </a:path>
                </a:pathLst>
              </a:custGeom>
              <a:solidFill>
                <a:srgbClr val="4A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61" name="Freeform 1034"/>
              <p:cNvSpPr>
                <a:spLocks/>
              </p:cNvSpPr>
              <p:nvPr/>
            </p:nvSpPr>
            <p:spPr bwMode="auto">
              <a:xfrm>
                <a:off x="1159" y="2567"/>
                <a:ext cx="110" cy="152"/>
              </a:xfrm>
              <a:custGeom>
                <a:avLst/>
                <a:gdLst>
                  <a:gd name="T0" fmla="*/ 9422658 w 44"/>
                  <a:gd name="T1" fmla="*/ 19258027 h 57"/>
                  <a:gd name="T2" fmla="*/ 74513675 w 44"/>
                  <a:gd name="T3" fmla="*/ 169272755 h 57"/>
                  <a:gd name="T4" fmla="*/ 88692188 w 44"/>
                  <a:gd name="T5" fmla="*/ 372405227 h 57"/>
                  <a:gd name="T6" fmla="*/ 55916333 w 44"/>
                  <a:gd name="T7" fmla="*/ 208550115 h 57"/>
                  <a:gd name="T8" fmla="*/ 0 w 44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" h="57">
                    <a:moveTo>
                      <a:pt x="4" y="3"/>
                    </a:moveTo>
                    <a:cubicBezTo>
                      <a:pt x="14" y="1"/>
                      <a:pt x="27" y="19"/>
                      <a:pt x="32" y="26"/>
                    </a:cubicBezTo>
                    <a:cubicBezTo>
                      <a:pt x="37" y="34"/>
                      <a:pt x="44" y="48"/>
                      <a:pt x="38" y="57"/>
                    </a:cubicBezTo>
                    <a:cubicBezTo>
                      <a:pt x="28" y="55"/>
                      <a:pt x="28" y="39"/>
                      <a:pt x="24" y="32"/>
                    </a:cubicBezTo>
                    <a:cubicBezTo>
                      <a:pt x="18" y="22"/>
                      <a:pt x="10" y="6"/>
                      <a:pt x="0" y="0"/>
                    </a:cubicBezTo>
                  </a:path>
                </a:pathLst>
              </a:custGeom>
              <a:solidFill>
                <a:srgbClr val="4A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62" name="Freeform 1035"/>
              <p:cNvSpPr>
                <a:spLocks/>
              </p:cNvSpPr>
              <p:nvPr/>
            </p:nvSpPr>
            <p:spPr bwMode="auto">
              <a:xfrm>
                <a:off x="1097" y="2783"/>
                <a:ext cx="40" cy="91"/>
              </a:xfrm>
              <a:custGeom>
                <a:avLst/>
                <a:gdLst>
                  <a:gd name="T0" fmla="*/ 32788095 w 16"/>
                  <a:gd name="T1" fmla="*/ 34027210 h 34"/>
                  <a:gd name="T2" fmla="*/ 14190750 w 16"/>
                  <a:gd name="T3" fmla="*/ 124044257 h 34"/>
                  <a:gd name="T4" fmla="*/ 23556645 w 16"/>
                  <a:gd name="T5" fmla="*/ 194579896 h 34"/>
                  <a:gd name="T6" fmla="*/ 23556645 w 16"/>
                  <a:gd name="T7" fmla="*/ 124044257 h 34"/>
                  <a:gd name="T8" fmla="*/ 37270050 w 16"/>
                  <a:gd name="T9" fmla="*/ 61895304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34">
                    <a:moveTo>
                      <a:pt x="14" y="5"/>
                    </a:moveTo>
                    <a:cubicBezTo>
                      <a:pt x="0" y="0"/>
                      <a:pt x="6" y="10"/>
                      <a:pt x="6" y="18"/>
                    </a:cubicBezTo>
                    <a:cubicBezTo>
                      <a:pt x="6" y="20"/>
                      <a:pt x="2" y="34"/>
                      <a:pt x="10" y="28"/>
                    </a:cubicBezTo>
                    <a:cubicBezTo>
                      <a:pt x="12" y="26"/>
                      <a:pt x="9" y="20"/>
                      <a:pt x="10" y="18"/>
                    </a:cubicBezTo>
                    <a:cubicBezTo>
                      <a:pt x="11" y="13"/>
                      <a:pt x="13" y="12"/>
                      <a:pt x="16" y="9"/>
                    </a:cubicBezTo>
                  </a:path>
                </a:pathLst>
              </a:custGeom>
              <a:solidFill>
                <a:srgbClr val="4A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63" name="Freeform 1036"/>
              <p:cNvSpPr>
                <a:spLocks/>
              </p:cNvSpPr>
              <p:nvPr/>
            </p:nvSpPr>
            <p:spPr bwMode="auto">
              <a:xfrm>
                <a:off x="994" y="2700"/>
                <a:ext cx="143" cy="86"/>
              </a:xfrm>
              <a:custGeom>
                <a:avLst/>
                <a:gdLst>
                  <a:gd name="T0" fmla="*/ 130660826 w 57"/>
                  <a:gd name="T1" fmla="*/ 154889690 h 32"/>
                  <a:gd name="T2" fmla="*/ 61718368 w 57"/>
                  <a:gd name="T3" fmla="*/ 13370552 h 32"/>
                  <a:gd name="T4" fmla="*/ 0 w 57"/>
                  <a:gd name="T5" fmla="*/ 119111540 h 32"/>
                  <a:gd name="T6" fmla="*/ 53966288 w 57"/>
                  <a:gd name="T7" fmla="*/ 60637968 h 32"/>
                  <a:gd name="T8" fmla="*/ 98271978 w 57"/>
                  <a:gd name="T9" fmla="*/ 104489395 h 32"/>
                  <a:gd name="T10" fmla="*/ 115861648 w 57"/>
                  <a:gd name="T11" fmla="*/ 192642516 h 32"/>
                  <a:gd name="T12" fmla="*/ 140495822 w 57"/>
                  <a:gd name="T13" fmla="*/ 207132158 h 32"/>
                  <a:gd name="T14" fmla="*/ 135389108 w 57"/>
                  <a:gd name="T15" fmla="*/ 171360039 h 3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7" h="32">
                    <a:moveTo>
                      <a:pt x="53" y="21"/>
                    </a:moveTo>
                    <a:cubicBezTo>
                      <a:pt x="47" y="9"/>
                      <a:pt x="39" y="3"/>
                      <a:pt x="25" y="2"/>
                    </a:cubicBezTo>
                    <a:cubicBezTo>
                      <a:pt x="13" y="1"/>
                      <a:pt x="0" y="0"/>
                      <a:pt x="0" y="16"/>
                    </a:cubicBezTo>
                    <a:cubicBezTo>
                      <a:pt x="7" y="14"/>
                      <a:pt x="14" y="8"/>
                      <a:pt x="22" y="8"/>
                    </a:cubicBezTo>
                    <a:cubicBezTo>
                      <a:pt x="27" y="8"/>
                      <a:pt x="35" y="12"/>
                      <a:pt x="40" y="14"/>
                    </a:cubicBezTo>
                    <a:cubicBezTo>
                      <a:pt x="47" y="17"/>
                      <a:pt x="44" y="20"/>
                      <a:pt x="47" y="26"/>
                    </a:cubicBezTo>
                    <a:cubicBezTo>
                      <a:pt x="49" y="32"/>
                      <a:pt x="51" y="27"/>
                      <a:pt x="57" y="28"/>
                    </a:cubicBezTo>
                    <a:cubicBezTo>
                      <a:pt x="56" y="26"/>
                      <a:pt x="56" y="24"/>
                      <a:pt x="55" y="23"/>
                    </a:cubicBezTo>
                  </a:path>
                </a:pathLst>
              </a:custGeom>
              <a:solidFill>
                <a:srgbClr val="34C8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64" name="Freeform 1037"/>
              <p:cNvSpPr>
                <a:spLocks/>
              </p:cNvSpPr>
              <p:nvPr/>
            </p:nvSpPr>
            <p:spPr bwMode="auto">
              <a:xfrm>
                <a:off x="1147" y="3231"/>
                <a:ext cx="42" cy="37"/>
              </a:xfrm>
              <a:custGeom>
                <a:avLst/>
                <a:gdLst>
                  <a:gd name="T0" fmla="*/ 0 w 17"/>
                  <a:gd name="T1" fmla="*/ 0 h 14"/>
                  <a:gd name="T2" fmla="*/ 21206783 w 17"/>
                  <a:gd name="T3" fmla="*/ 27625728 h 14"/>
                  <a:gd name="T4" fmla="*/ 32838100 w 17"/>
                  <a:gd name="T5" fmla="*/ 79527055 h 14"/>
                  <a:gd name="T6" fmla="*/ 9465105 w 17"/>
                  <a:gd name="T7" fmla="*/ 62605594 h 1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14">
                    <a:moveTo>
                      <a:pt x="0" y="0"/>
                    </a:moveTo>
                    <a:cubicBezTo>
                      <a:pt x="6" y="2"/>
                      <a:pt x="6" y="1"/>
                      <a:pt x="11" y="5"/>
                    </a:cubicBezTo>
                    <a:cubicBezTo>
                      <a:pt x="13" y="7"/>
                      <a:pt x="17" y="11"/>
                      <a:pt x="17" y="14"/>
                    </a:cubicBezTo>
                    <a:cubicBezTo>
                      <a:pt x="13" y="12"/>
                      <a:pt x="9" y="11"/>
                      <a:pt x="5" y="11"/>
                    </a:cubicBezTo>
                  </a:path>
                </a:pathLst>
              </a:custGeom>
              <a:solidFill>
                <a:srgbClr val="4A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65" name="Freeform 1038"/>
              <p:cNvSpPr>
                <a:spLocks/>
              </p:cNvSpPr>
              <p:nvPr/>
            </p:nvSpPr>
            <p:spPr bwMode="auto">
              <a:xfrm>
                <a:off x="1249" y="2932"/>
                <a:ext cx="68" cy="70"/>
              </a:xfrm>
              <a:custGeom>
                <a:avLst/>
                <a:gdLst>
                  <a:gd name="T0" fmla="*/ 65577785 w 27"/>
                  <a:gd name="T1" fmla="*/ 175787384 h 26"/>
                  <a:gd name="T2" fmla="*/ 44599742 w 27"/>
                  <a:gd name="T3" fmla="*/ 45262337 h 26"/>
                  <a:gd name="T4" fmla="*/ 3253508 w 27"/>
                  <a:gd name="T5" fmla="*/ 85121553 h 26"/>
                  <a:gd name="T6" fmla="*/ 23974501 w 27"/>
                  <a:gd name="T7" fmla="*/ 183933553 h 26"/>
                  <a:gd name="T8" fmla="*/ 57383769 w 27"/>
                  <a:gd name="T9" fmla="*/ 167122009 h 26"/>
                  <a:gd name="T10" fmla="*/ 65577785 w 27"/>
                  <a:gd name="T11" fmla="*/ 175787384 h 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7" h="26">
                    <a:moveTo>
                      <a:pt x="25" y="23"/>
                    </a:moveTo>
                    <a:cubicBezTo>
                      <a:pt x="23" y="21"/>
                      <a:pt x="27" y="12"/>
                      <a:pt x="17" y="6"/>
                    </a:cubicBezTo>
                    <a:cubicBezTo>
                      <a:pt x="8" y="0"/>
                      <a:pt x="1" y="11"/>
                      <a:pt x="1" y="11"/>
                    </a:cubicBezTo>
                    <a:cubicBezTo>
                      <a:pt x="0" y="17"/>
                      <a:pt x="4" y="22"/>
                      <a:pt x="9" y="24"/>
                    </a:cubicBezTo>
                    <a:cubicBezTo>
                      <a:pt x="13" y="26"/>
                      <a:pt x="22" y="22"/>
                      <a:pt x="22" y="22"/>
                    </a:cubicBezTo>
                    <a:lnTo>
                      <a:pt x="25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66" name="Freeform 1039"/>
              <p:cNvSpPr>
                <a:spLocks/>
              </p:cNvSpPr>
              <p:nvPr/>
            </p:nvSpPr>
            <p:spPr bwMode="auto">
              <a:xfrm>
                <a:off x="1254" y="2943"/>
                <a:ext cx="55" cy="59"/>
              </a:xfrm>
              <a:custGeom>
                <a:avLst/>
                <a:gdLst>
                  <a:gd name="T0" fmla="*/ 7469533 w 22"/>
                  <a:gd name="T1" fmla="*/ 34888156 h 22"/>
                  <a:gd name="T2" fmla="*/ 37270050 w 22"/>
                  <a:gd name="T3" fmla="*/ 20744279 h 22"/>
                  <a:gd name="T4" fmla="*/ 42202938 w 22"/>
                  <a:gd name="T5" fmla="*/ 114307992 h 22"/>
                  <a:gd name="T6" fmla="*/ 12398250 w 22"/>
                  <a:gd name="T7" fmla="*/ 128451295 h 22"/>
                  <a:gd name="T8" fmla="*/ 7469533 w 22"/>
                  <a:gd name="T9" fmla="*/ 34888156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2">
                    <a:moveTo>
                      <a:pt x="3" y="5"/>
                    </a:moveTo>
                    <a:cubicBezTo>
                      <a:pt x="6" y="1"/>
                      <a:pt x="12" y="0"/>
                      <a:pt x="16" y="3"/>
                    </a:cubicBezTo>
                    <a:cubicBezTo>
                      <a:pt x="21" y="6"/>
                      <a:pt x="22" y="12"/>
                      <a:pt x="18" y="16"/>
                    </a:cubicBezTo>
                    <a:cubicBezTo>
                      <a:pt x="15" y="21"/>
                      <a:pt x="9" y="22"/>
                      <a:pt x="5" y="18"/>
                    </a:cubicBezTo>
                    <a:cubicBezTo>
                      <a:pt x="1" y="15"/>
                      <a:pt x="0" y="9"/>
                      <a:pt x="3" y="5"/>
                    </a:cubicBez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67" name="Freeform 1040"/>
              <p:cNvSpPr>
                <a:spLocks/>
              </p:cNvSpPr>
              <p:nvPr/>
            </p:nvSpPr>
            <p:spPr bwMode="auto">
              <a:xfrm>
                <a:off x="1269" y="2959"/>
                <a:ext cx="23" cy="24"/>
              </a:xfrm>
              <a:custGeom>
                <a:avLst/>
                <a:gdLst>
                  <a:gd name="T0" fmla="*/ 6522113 w 9"/>
                  <a:gd name="T1" fmla="*/ 12020851 h 9"/>
                  <a:gd name="T2" fmla="*/ 23440154 w 9"/>
                  <a:gd name="T3" fmla="*/ 12020851 h 9"/>
                  <a:gd name="T4" fmla="*/ 25747455 w 9"/>
                  <a:gd name="T5" fmla="*/ 46936064 h 9"/>
                  <a:gd name="T6" fmla="*/ 10075091 w 9"/>
                  <a:gd name="T7" fmla="*/ 51354739 h 9"/>
                  <a:gd name="T8" fmla="*/ 6522113 w 9"/>
                  <a:gd name="T9" fmla="*/ 12020851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2" y="2"/>
                    </a:moveTo>
                    <a:cubicBezTo>
                      <a:pt x="3" y="1"/>
                      <a:pt x="5" y="0"/>
                      <a:pt x="7" y="2"/>
                    </a:cubicBezTo>
                    <a:cubicBezTo>
                      <a:pt x="9" y="3"/>
                      <a:pt x="9" y="5"/>
                      <a:pt x="8" y="7"/>
                    </a:cubicBezTo>
                    <a:cubicBezTo>
                      <a:pt x="7" y="9"/>
                      <a:pt x="4" y="9"/>
                      <a:pt x="3" y="8"/>
                    </a:cubicBezTo>
                    <a:cubicBezTo>
                      <a:pt x="1" y="7"/>
                      <a:pt x="0" y="4"/>
                      <a:pt x="2" y="2"/>
                    </a:cubicBezTo>
                    <a:close/>
                  </a:path>
                </a:pathLst>
              </a:custGeom>
              <a:solidFill>
                <a:srgbClr val="30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68" name="Freeform 1041"/>
              <p:cNvSpPr>
                <a:spLocks/>
              </p:cNvSpPr>
              <p:nvPr/>
            </p:nvSpPr>
            <p:spPr bwMode="auto">
              <a:xfrm>
                <a:off x="1359" y="2863"/>
                <a:ext cx="33" cy="75"/>
              </a:xfrm>
              <a:custGeom>
                <a:avLst/>
                <a:gdLst>
                  <a:gd name="T0" fmla="*/ 26706699 w 13"/>
                  <a:gd name="T1" fmla="*/ 126449671 h 28"/>
                  <a:gd name="T2" fmla="*/ 38720078 w 13"/>
                  <a:gd name="T3" fmla="*/ 196567361 h 28"/>
                  <a:gd name="T4" fmla="*/ 35082432 w 13"/>
                  <a:gd name="T5" fmla="*/ 184155948 h 28"/>
                  <a:gd name="T6" fmla="*/ 3632924 w 13"/>
                  <a:gd name="T7" fmla="*/ 7645157 h 28"/>
                  <a:gd name="T8" fmla="*/ 0 w 13"/>
                  <a:gd name="T9" fmla="*/ 0 h 28"/>
                  <a:gd name="T10" fmla="*/ 0 w 13"/>
                  <a:gd name="T11" fmla="*/ 0 h 28"/>
                  <a:gd name="T12" fmla="*/ 11453206 w 13"/>
                  <a:gd name="T13" fmla="*/ 62489488 h 28"/>
                  <a:gd name="T14" fmla="*/ 26706699 w 13"/>
                  <a:gd name="T15" fmla="*/ 126449671 h 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" h="28">
                    <a:moveTo>
                      <a:pt x="9" y="18"/>
                    </a:moveTo>
                    <a:cubicBezTo>
                      <a:pt x="10" y="21"/>
                      <a:pt x="10" y="27"/>
                      <a:pt x="13" y="28"/>
                    </a:cubicBezTo>
                    <a:cubicBezTo>
                      <a:pt x="12" y="28"/>
                      <a:pt x="12" y="27"/>
                      <a:pt x="12" y="26"/>
                    </a:cubicBezTo>
                    <a:cubicBezTo>
                      <a:pt x="13" y="5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2" y="6"/>
                      <a:pt x="4" y="9"/>
                    </a:cubicBezTo>
                    <a:cubicBezTo>
                      <a:pt x="6" y="12"/>
                      <a:pt x="8" y="15"/>
                      <a:pt x="9" y="18"/>
                    </a:cubicBezTo>
                    <a:close/>
                  </a:path>
                </a:pathLst>
              </a:custGeom>
              <a:solidFill>
                <a:srgbClr val="7DDD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69" name="Freeform 1042"/>
              <p:cNvSpPr>
                <a:spLocks/>
              </p:cNvSpPr>
              <p:nvPr/>
            </p:nvSpPr>
            <p:spPr bwMode="auto">
              <a:xfrm>
                <a:off x="806" y="3124"/>
                <a:ext cx="208" cy="128"/>
              </a:xfrm>
              <a:custGeom>
                <a:avLst/>
                <a:gdLst>
                  <a:gd name="T0" fmla="*/ 0 w 83"/>
                  <a:gd name="T1" fmla="*/ 294198536 h 48"/>
                  <a:gd name="T2" fmla="*/ 87004663 w 83"/>
                  <a:gd name="T3" fmla="*/ 223443115 h 48"/>
                  <a:gd name="T4" fmla="*/ 123628396 w 83"/>
                  <a:gd name="T5" fmla="*/ 188673536 h 48"/>
                  <a:gd name="T6" fmla="*/ 167304865 w 83"/>
                  <a:gd name="T7" fmla="*/ 85481608 h 48"/>
                  <a:gd name="T8" fmla="*/ 196189730 w 83"/>
                  <a:gd name="T9" fmla="*/ 46936064 h 48"/>
                  <a:gd name="T10" fmla="*/ 186503135 w 83"/>
                  <a:gd name="T11" fmla="*/ 129704085 h 48"/>
                  <a:gd name="T12" fmla="*/ 186503135 w 83"/>
                  <a:gd name="T13" fmla="*/ 242701107 h 48"/>
                  <a:gd name="T14" fmla="*/ 200793995 w 83"/>
                  <a:gd name="T15" fmla="*/ 313432541 h 48"/>
                  <a:gd name="T16" fmla="*/ 171907472 w 83"/>
                  <a:gd name="T17" fmla="*/ 247249941 h 48"/>
                  <a:gd name="T18" fmla="*/ 143017948 w 83"/>
                  <a:gd name="T19" fmla="*/ 223443115 h 48"/>
                  <a:gd name="T20" fmla="*/ 67493549 w 83"/>
                  <a:gd name="T21" fmla="*/ 254864803 h 4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83" h="48">
                    <a:moveTo>
                      <a:pt x="0" y="45"/>
                    </a:moveTo>
                    <a:cubicBezTo>
                      <a:pt x="12" y="43"/>
                      <a:pt x="25" y="39"/>
                      <a:pt x="36" y="34"/>
                    </a:cubicBezTo>
                    <a:cubicBezTo>
                      <a:pt x="41" y="32"/>
                      <a:pt x="46" y="31"/>
                      <a:pt x="51" y="29"/>
                    </a:cubicBezTo>
                    <a:cubicBezTo>
                      <a:pt x="59" y="25"/>
                      <a:pt x="64" y="19"/>
                      <a:pt x="69" y="13"/>
                    </a:cubicBezTo>
                    <a:cubicBezTo>
                      <a:pt x="72" y="10"/>
                      <a:pt x="79" y="0"/>
                      <a:pt x="81" y="7"/>
                    </a:cubicBezTo>
                    <a:cubicBezTo>
                      <a:pt x="83" y="10"/>
                      <a:pt x="78" y="17"/>
                      <a:pt x="77" y="20"/>
                    </a:cubicBezTo>
                    <a:cubicBezTo>
                      <a:pt x="75" y="26"/>
                      <a:pt x="75" y="32"/>
                      <a:pt x="77" y="37"/>
                    </a:cubicBezTo>
                    <a:cubicBezTo>
                      <a:pt x="78" y="42"/>
                      <a:pt x="81" y="44"/>
                      <a:pt x="83" y="48"/>
                    </a:cubicBezTo>
                    <a:cubicBezTo>
                      <a:pt x="78" y="47"/>
                      <a:pt x="75" y="41"/>
                      <a:pt x="71" y="38"/>
                    </a:cubicBezTo>
                    <a:cubicBezTo>
                      <a:pt x="67" y="36"/>
                      <a:pt x="63" y="34"/>
                      <a:pt x="59" y="34"/>
                    </a:cubicBezTo>
                    <a:cubicBezTo>
                      <a:pt x="49" y="31"/>
                      <a:pt x="38" y="37"/>
                      <a:pt x="28" y="39"/>
                    </a:cubicBezTo>
                  </a:path>
                </a:pathLst>
              </a:custGeom>
              <a:solidFill>
                <a:srgbClr val="34C8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70" name="Freeform 1043"/>
              <p:cNvSpPr>
                <a:spLocks/>
              </p:cNvSpPr>
              <p:nvPr/>
            </p:nvSpPr>
            <p:spPr bwMode="auto">
              <a:xfrm>
                <a:off x="1099" y="3194"/>
                <a:ext cx="38" cy="61"/>
              </a:xfrm>
              <a:custGeom>
                <a:avLst/>
                <a:gdLst>
                  <a:gd name="T0" fmla="*/ 14896258 w 15"/>
                  <a:gd name="T1" fmla="*/ 6802861 h 23"/>
                  <a:gd name="T2" fmla="*/ 0 w 15"/>
                  <a:gd name="T3" fmla="*/ 138063379 h 23"/>
                  <a:gd name="T4" fmla="*/ 43057724 w 15"/>
                  <a:gd name="T5" fmla="*/ 126910508 h 23"/>
                  <a:gd name="T6" fmla="*/ 22842456 w 15"/>
                  <a:gd name="T7" fmla="*/ 0 h 2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" h="23">
                    <a:moveTo>
                      <a:pt x="5" y="1"/>
                    </a:moveTo>
                    <a:cubicBezTo>
                      <a:pt x="0" y="5"/>
                      <a:pt x="0" y="17"/>
                      <a:pt x="0" y="23"/>
                    </a:cubicBezTo>
                    <a:cubicBezTo>
                      <a:pt x="5" y="16"/>
                      <a:pt x="9" y="18"/>
                      <a:pt x="15" y="21"/>
                    </a:cubicBezTo>
                    <a:cubicBezTo>
                      <a:pt x="12" y="17"/>
                      <a:pt x="5" y="5"/>
                      <a:pt x="8" y="0"/>
                    </a:cubicBezTo>
                  </a:path>
                </a:pathLst>
              </a:custGeom>
              <a:solidFill>
                <a:srgbClr val="4A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71" name="Freeform 1044"/>
              <p:cNvSpPr>
                <a:spLocks/>
              </p:cNvSpPr>
              <p:nvPr/>
            </p:nvSpPr>
            <p:spPr bwMode="auto">
              <a:xfrm>
                <a:off x="639" y="3252"/>
                <a:ext cx="115" cy="35"/>
              </a:xfrm>
              <a:custGeom>
                <a:avLst/>
                <a:gdLst>
                  <a:gd name="T0" fmla="*/ 0 w 46"/>
                  <a:gd name="T1" fmla="*/ 13624008 h 13"/>
                  <a:gd name="T2" fmla="*/ 32788095 w 46"/>
                  <a:gd name="T3" fmla="*/ 98753905 h 13"/>
                  <a:gd name="T4" fmla="*/ 107289583 w 46"/>
                  <a:gd name="T5" fmla="*/ 8563663 h 13"/>
                  <a:gd name="T6" fmla="*/ 18673833 w 46"/>
                  <a:gd name="T7" fmla="*/ 13624008 h 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13">
                    <a:moveTo>
                      <a:pt x="0" y="2"/>
                    </a:moveTo>
                    <a:cubicBezTo>
                      <a:pt x="6" y="5"/>
                      <a:pt x="10" y="8"/>
                      <a:pt x="14" y="13"/>
                    </a:cubicBezTo>
                    <a:cubicBezTo>
                      <a:pt x="19" y="2"/>
                      <a:pt x="41" y="13"/>
                      <a:pt x="46" y="1"/>
                    </a:cubicBezTo>
                    <a:cubicBezTo>
                      <a:pt x="34" y="6"/>
                      <a:pt x="19" y="0"/>
                      <a:pt x="8" y="2"/>
                    </a:cubicBezTo>
                  </a:path>
                </a:pathLst>
              </a:custGeom>
              <a:solidFill>
                <a:srgbClr val="34C8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72" name="Freeform 1045"/>
              <p:cNvSpPr>
                <a:spLocks/>
              </p:cNvSpPr>
              <p:nvPr/>
            </p:nvSpPr>
            <p:spPr bwMode="auto">
              <a:xfrm>
                <a:off x="446" y="3167"/>
                <a:ext cx="85" cy="37"/>
              </a:xfrm>
              <a:custGeom>
                <a:avLst/>
                <a:gdLst>
                  <a:gd name="T0" fmla="*/ 0 w 34"/>
                  <a:gd name="T1" fmla="*/ 45383077 h 14"/>
                  <a:gd name="T2" fmla="*/ 79472658 w 34"/>
                  <a:gd name="T3" fmla="*/ 79527055 h 14"/>
                  <a:gd name="T4" fmla="*/ 44708333 w 34"/>
                  <a:gd name="T5" fmla="*/ 10452978 h 14"/>
                  <a:gd name="T6" fmla="*/ 4959300 w 34"/>
                  <a:gd name="T7" fmla="*/ 40515814 h 1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4" h="14">
                    <a:moveTo>
                      <a:pt x="0" y="8"/>
                    </a:moveTo>
                    <a:cubicBezTo>
                      <a:pt x="12" y="1"/>
                      <a:pt x="22" y="10"/>
                      <a:pt x="34" y="14"/>
                    </a:cubicBezTo>
                    <a:cubicBezTo>
                      <a:pt x="27" y="11"/>
                      <a:pt x="25" y="3"/>
                      <a:pt x="19" y="2"/>
                    </a:cubicBezTo>
                    <a:cubicBezTo>
                      <a:pt x="14" y="0"/>
                      <a:pt x="6" y="3"/>
                      <a:pt x="2" y="7"/>
                    </a:cubicBezTo>
                  </a:path>
                </a:pathLst>
              </a:custGeom>
              <a:solidFill>
                <a:srgbClr val="34C8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73" name="Freeform 1046"/>
              <p:cNvSpPr>
                <a:spLocks/>
              </p:cNvSpPr>
              <p:nvPr/>
            </p:nvSpPr>
            <p:spPr bwMode="auto">
              <a:xfrm>
                <a:off x="1332" y="3084"/>
                <a:ext cx="40" cy="46"/>
              </a:xfrm>
              <a:custGeom>
                <a:avLst/>
                <a:gdLst>
                  <a:gd name="T0" fmla="*/ 0 w 16"/>
                  <a:gd name="T1" fmla="*/ 24931545 h 17"/>
                  <a:gd name="T2" fmla="*/ 14190750 w 16"/>
                  <a:gd name="T3" fmla="*/ 116321491 h 17"/>
                  <a:gd name="T4" fmla="*/ 37270050 w 16"/>
                  <a:gd name="T5" fmla="*/ 107104430 h 17"/>
                  <a:gd name="T6" fmla="*/ 0 w 16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7">
                    <a:moveTo>
                      <a:pt x="0" y="3"/>
                    </a:moveTo>
                    <a:cubicBezTo>
                      <a:pt x="0" y="7"/>
                      <a:pt x="2" y="12"/>
                      <a:pt x="6" y="14"/>
                    </a:cubicBezTo>
                    <a:cubicBezTo>
                      <a:pt x="9" y="16"/>
                      <a:pt x="16" y="17"/>
                      <a:pt x="16" y="13"/>
                    </a:cubicBezTo>
                    <a:cubicBezTo>
                      <a:pt x="8" y="13"/>
                      <a:pt x="10" y="0"/>
                      <a:pt x="0" y="0"/>
                    </a:cubicBezTo>
                  </a:path>
                </a:pathLst>
              </a:custGeom>
              <a:solidFill>
                <a:srgbClr val="34C8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74" name="Freeform 1047"/>
              <p:cNvSpPr>
                <a:spLocks/>
              </p:cNvSpPr>
              <p:nvPr/>
            </p:nvSpPr>
            <p:spPr bwMode="auto">
              <a:xfrm>
                <a:off x="1402" y="3092"/>
                <a:ext cx="40" cy="24"/>
              </a:xfrm>
              <a:custGeom>
                <a:avLst/>
                <a:gdLst>
                  <a:gd name="T0" fmla="*/ 0 w 16"/>
                  <a:gd name="T1" fmla="*/ 19258027 h 9"/>
                  <a:gd name="T2" fmla="*/ 18673833 w 16"/>
                  <a:gd name="T3" fmla="*/ 46936064 h 9"/>
                  <a:gd name="T4" fmla="*/ 37270050 w 16"/>
                  <a:gd name="T5" fmla="*/ 0 h 9"/>
                  <a:gd name="T6" fmla="*/ 18673833 w 16"/>
                  <a:gd name="T7" fmla="*/ 19258027 h 9"/>
                  <a:gd name="T8" fmla="*/ 0 w 16"/>
                  <a:gd name="T9" fmla="*/ 19258027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9">
                    <a:moveTo>
                      <a:pt x="0" y="3"/>
                    </a:moveTo>
                    <a:cubicBezTo>
                      <a:pt x="5" y="4"/>
                      <a:pt x="1" y="9"/>
                      <a:pt x="8" y="7"/>
                    </a:cubicBezTo>
                    <a:cubicBezTo>
                      <a:pt x="12" y="7"/>
                      <a:pt x="14" y="3"/>
                      <a:pt x="16" y="0"/>
                    </a:cubicBezTo>
                    <a:cubicBezTo>
                      <a:pt x="13" y="1"/>
                      <a:pt x="12" y="2"/>
                      <a:pt x="8" y="3"/>
                    </a:cubicBezTo>
                    <a:cubicBezTo>
                      <a:pt x="5" y="3"/>
                      <a:pt x="2" y="1"/>
                      <a:pt x="0" y="3"/>
                    </a:cubicBezTo>
                  </a:path>
                </a:pathLst>
              </a:custGeom>
              <a:solidFill>
                <a:srgbClr val="8787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75" name="Freeform 1048"/>
              <p:cNvSpPr>
                <a:spLocks/>
              </p:cNvSpPr>
              <p:nvPr/>
            </p:nvSpPr>
            <p:spPr bwMode="auto">
              <a:xfrm>
                <a:off x="1102" y="2796"/>
                <a:ext cx="27" cy="27"/>
              </a:xfrm>
              <a:custGeom>
                <a:avLst/>
                <a:gdLst>
                  <a:gd name="T0" fmla="*/ 12098091 w 11"/>
                  <a:gd name="T1" fmla="*/ 0 h 10"/>
                  <a:gd name="T2" fmla="*/ 10658945 w 11"/>
                  <a:gd name="T3" fmla="*/ 79826097 h 10"/>
                  <a:gd name="T4" fmla="*/ 19034882 w 11"/>
                  <a:gd name="T5" fmla="*/ 0 h 1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" h="10">
                    <a:moveTo>
                      <a:pt x="7" y="0"/>
                    </a:moveTo>
                    <a:cubicBezTo>
                      <a:pt x="0" y="0"/>
                      <a:pt x="3" y="7"/>
                      <a:pt x="6" y="10"/>
                    </a:cubicBezTo>
                    <a:cubicBezTo>
                      <a:pt x="7" y="6"/>
                      <a:pt x="8" y="3"/>
                      <a:pt x="11" y="0"/>
                    </a:cubicBezTo>
                  </a:path>
                </a:pathLst>
              </a:custGeom>
              <a:solidFill>
                <a:srgbClr val="68D8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76" name="Freeform 1049"/>
              <p:cNvSpPr>
                <a:spLocks/>
              </p:cNvSpPr>
              <p:nvPr/>
            </p:nvSpPr>
            <p:spPr bwMode="auto">
              <a:xfrm>
                <a:off x="1002" y="2706"/>
                <a:ext cx="107" cy="34"/>
              </a:xfrm>
              <a:custGeom>
                <a:avLst/>
                <a:gdLst>
                  <a:gd name="T0" fmla="*/ 5908129 w 43"/>
                  <a:gd name="T1" fmla="*/ 18253549 h 13"/>
                  <a:gd name="T2" fmla="*/ 30254357 w 43"/>
                  <a:gd name="T3" fmla="*/ 5645967 h 13"/>
                  <a:gd name="T4" fmla="*/ 53702437 w 43"/>
                  <a:gd name="T5" fmla="*/ 5645967 h 13"/>
                  <a:gd name="T6" fmla="*/ 92816976 w 43"/>
                  <a:gd name="T7" fmla="*/ 62385750 h 13"/>
                  <a:gd name="T8" fmla="*/ 45029711 w 43"/>
                  <a:gd name="T9" fmla="*/ 18253549 h 13"/>
                  <a:gd name="T10" fmla="*/ 19233700 w 43"/>
                  <a:gd name="T11" fmla="*/ 18253549 h 13"/>
                  <a:gd name="T12" fmla="*/ 0 w 43"/>
                  <a:gd name="T13" fmla="*/ 18253549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3" h="13">
                    <a:moveTo>
                      <a:pt x="3" y="4"/>
                    </a:moveTo>
                    <a:cubicBezTo>
                      <a:pt x="6" y="0"/>
                      <a:pt x="9" y="1"/>
                      <a:pt x="14" y="1"/>
                    </a:cubicBezTo>
                    <a:cubicBezTo>
                      <a:pt x="18" y="1"/>
                      <a:pt x="21" y="1"/>
                      <a:pt x="25" y="1"/>
                    </a:cubicBezTo>
                    <a:cubicBezTo>
                      <a:pt x="33" y="1"/>
                      <a:pt x="41" y="4"/>
                      <a:pt x="43" y="13"/>
                    </a:cubicBezTo>
                    <a:cubicBezTo>
                      <a:pt x="39" y="4"/>
                      <a:pt x="28" y="5"/>
                      <a:pt x="21" y="4"/>
                    </a:cubicBezTo>
                    <a:cubicBezTo>
                      <a:pt x="17" y="3"/>
                      <a:pt x="13" y="4"/>
                      <a:pt x="9" y="4"/>
                    </a:cubicBezTo>
                    <a:cubicBezTo>
                      <a:pt x="6" y="3"/>
                      <a:pt x="3" y="1"/>
                      <a:pt x="0" y="4"/>
                    </a:cubicBezTo>
                  </a:path>
                </a:pathLst>
              </a:custGeom>
              <a:solidFill>
                <a:srgbClr val="4A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77" name="Freeform 1050"/>
              <p:cNvSpPr>
                <a:spLocks/>
              </p:cNvSpPr>
              <p:nvPr/>
            </p:nvSpPr>
            <p:spPr bwMode="auto">
              <a:xfrm>
                <a:off x="1137" y="2679"/>
                <a:ext cx="20" cy="16"/>
              </a:xfrm>
              <a:custGeom>
                <a:avLst/>
                <a:gdLst>
                  <a:gd name="T0" fmla="*/ 0 w 8"/>
                  <a:gd name="T1" fmla="*/ 0 h 6"/>
                  <a:gd name="T2" fmla="*/ 18673833 w 8"/>
                  <a:gd name="T3" fmla="*/ 0 h 6"/>
                  <a:gd name="T4" fmla="*/ 16881175 w 8"/>
                  <a:gd name="T5" fmla="*/ 39714667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" h="6">
                    <a:moveTo>
                      <a:pt x="0" y="0"/>
                    </a:moveTo>
                    <a:cubicBezTo>
                      <a:pt x="2" y="1"/>
                      <a:pt x="5" y="1"/>
                      <a:pt x="8" y="0"/>
                    </a:cubicBezTo>
                    <a:cubicBezTo>
                      <a:pt x="7" y="2"/>
                      <a:pt x="7" y="4"/>
                      <a:pt x="7" y="6"/>
                    </a:cubicBezTo>
                  </a:path>
                </a:pathLst>
              </a:custGeom>
              <a:solidFill>
                <a:srgbClr val="4A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78" name="Freeform 1051"/>
              <p:cNvSpPr>
                <a:spLocks/>
              </p:cNvSpPr>
              <p:nvPr/>
            </p:nvSpPr>
            <p:spPr bwMode="auto">
              <a:xfrm>
                <a:off x="1147" y="2783"/>
                <a:ext cx="42" cy="168"/>
              </a:xfrm>
              <a:custGeom>
                <a:avLst/>
                <a:gdLst>
                  <a:gd name="T0" fmla="*/ 32838100 w 17"/>
                  <a:gd name="T1" fmla="*/ 0 h 63"/>
                  <a:gd name="T2" fmla="*/ 23384377 w 17"/>
                  <a:gd name="T3" fmla="*/ 412116672 h 63"/>
                  <a:gd name="T4" fmla="*/ 19553305 w 17"/>
                  <a:gd name="T5" fmla="*/ 235466808 h 63"/>
                  <a:gd name="T6" fmla="*/ 21206783 w 17"/>
                  <a:gd name="T7" fmla="*/ 129704085 h 63"/>
                  <a:gd name="T8" fmla="*/ 32838100 w 17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" h="63">
                    <a:moveTo>
                      <a:pt x="17" y="0"/>
                    </a:moveTo>
                    <a:cubicBezTo>
                      <a:pt x="3" y="11"/>
                      <a:pt x="0" y="50"/>
                      <a:pt x="12" y="63"/>
                    </a:cubicBezTo>
                    <a:cubicBezTo>
                      <a:pt x="9" y="56"/>
                      <a:pt x="10" y="45"/>
                      <a:pt x="10" y="36"/>
                    </a:cubicBezTo>
                    <a:cubicBezTo>
                      <a:pt x="11" y="31"/>
                      <a:pt x="9" y="28"/>
                      <a:pt x="11" y="20"/>
                    </a:cubicBezTo>
                    <a:cubicBezTo>
                      <a:pt x="12" y="14"/>
                      <a:pt x="13" y="5"/>
                      <a:pt x="1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79" name="Freeform 1052"/>
              <p:cNvSpPr>
                <a:spLocks/>
              </p:cNvSpPr>
              <p:nvPr/>
            </p:nvSpPr>
            <p:spPr bwMode="auto">
              <a:xfrm>
                <a:off x="994" y="2767"/>
                <a:ext cx="88" cy="99"/>
              </a:xfrm>
              <a:custGeom>
                <a:avLst/>
                <a:gdLst>
                  <a:gd name="T0" fmla="*/ 0 w 35"/>
                  <a:gd name="T1" fmla="*/ 0 h 37"/>
                  <a:gd name="T2" fmla="*/ 30308726 w 35"/>
                  <a:gd name="T3" fmla="*/ 164960503 h 37"/>
                  <a:gd name="T4" fmla="*/ 89226723 w 35"/>
                  <a:gd name="T5" fmla="*/ 255446513 h 37"/>
                  <a:gd name="T6" fmla="*/ 38688745 w 35"/>
                  <a:gd name="T7" fmla="*/ 131142485 h 37"/>
                  <a:gd name="T8" fmla="*/ 0 w 35"/>
                  <a:gd name="T9" fmla="*/ 7542596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" h="37">
                    <a:moveTo>
                      <a:pt x="0" y="0"/>
                    </a:moveTo>
                    <a:cubicBezTo>
                      <a:pt x="0" y="7"/>
                      <a:pt x="8" y="19"/>
                      <a:pt x="12" y="24"/>
                    </a:cubicBezTo>
                    <a:cubicBezTo>
                      <a:pt x="18" y="31"/>
                      <a:pt x="27" y="33"/>
                      <a:pt x="35" y="37"/>
                    </a:cubicBezTo>
                    <a:cubicBezTo>
                      <a:pt x="27" y="31"/>
                      <a:pt x="20" y="27"/>
                      <a:pt x="15" y="19"/>
                    </a:cubicBezTo>
                    <a:cubicBezTo>
                      <a:pt x="11" y="13"/>
                      <a:pt x="3" y="7"/>
                      <a:pt x="0" y="1"/>
                    </a:cubicBezTo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80" name="Freeform 1053"/>
              <p:cNvSpPr>
                <a:spLocks/>
              </p:cNvSpPr>
              <p:nvPr/>
            </p:nvSpPr>
            <p:spPr bwMode="auto">
              <a:xfrm>
                <a:off x="959" y="2746"/>
                <a:ext cx="123" cy="210"/>
              </a:xfrm>
              <a:custGeom>
                <a:avLst/>
                <a:gdLst>
                  <a:gd name="T0" fmla="*/ 14890528 w 49"/>
                  <a:gd name="T1" fmla="*/ 0 h 79"/>
                  <a:gd name="T2" fmla="*/ 32661917 w 49"/>
                  <a:gd name="T3" fmla="*/ 262046108 h 79"/>
                  <a:gd name="T4" fmla="*/ 64280013 w 49"/>
                  <a:gd name="T5" fmla="*/ 371958704 h 79"/>
                  <a:gd name="T6" fmla="*/ 84053566 w 49"/>
                  <a:gd name="T7" fmla="*/ 490729672 h 79"/>
                  <a:gd name="T8" fmla="*/ 102153907 w 49"/>
                  <a:gd name="T9" fmla="*/ 415889787 h 79"/>
                  <a:gd name="T10" fmla="*/ 118792888 w 49"/>
                  <a:gd name="T11" fmla="*/ 359645309 h 79"/>
                  <a:gd name="T12" fmla="*/ 74179899 w 49"/>
                  <a:gd name="T13" fmla="*/ 273623514 h 79"/>
                  <a:gd name="T14" fmla="*/ 14890528 w 49"/>
                  <a:gd name="T15" fmla="*/ 86393277 h 7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9" h="79">
                    <a:moveTo>
                      <a:pt x="6" y="0"/>
                    </a:moveTo>
                    <a:cubicBezTo>
                      <a:pt x="0" y="11"/>
                      <a:pt x="7" y="33"/>
                      <a:pt x="13" y="42"/>
                    </a:cubicBezTo>
                    <a:cubicBezTo>
                      <a:pt x="18" y="48"/>
                      <a:pt x="23" y="53"/>
                      <a:pt x="26" y="60"/>
                    </a:cubicBezTo>
                    <a:cubicBezTo>
                      <a:pt x="29" y="66"/>
                      <a:pt x="30" y="74"/>
                      <a:pt x="34" y="79"/>
                    </a:cubicBezTo>
                    <a:cubicBezTo>
                      <a:pt x="38" y="76"/>
                      <a:pt x="38" y="71"/>
                      <a:pt x="41" y="67"/>
                    </a:cubicBezTo>
                    <a:cubicBezTo>
                      <a:pt x="43" y="64"/>
                      <a:pt x="47" y="62"/>
                      <a:pt x="48" y="58"/>
                    </a:cubicBezTo>
                    <a:cubicBezTo>
                      <a:pt x="49" y="50"/>
                      <a:pt x="35" y="48"/>
                      <a:pt x="30" y="44"/>
                    </a:cubicBezTo>
                    <a:cubicBezTo>
                      <a:pt x="20" y="37"/>
                      <a:pt x="8" y="28"/>
                      <a:pt x="6" y="14"/>
                    </a:cubicBezTo>
                  </a:path>
                </a:pathLst>
              </a:custGeom>
              <a:solidFill>
                <a:srgbClr val="4A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81" name="Freeform 1054"/>
              <p:cNvSpPr>
                <a:spLocks/>
              </p:cNvSpPr>
              <p:nvPr/>
            </p:nvSpPr>
            <p:spPr bwMode="auto">
              <a:xfrm>
                <a:off x="1062" y="2882"/>
                <a:ext cx="52" cy="77"/>
              </a:xfrm>
              <a:custGeom>
                <a:avLst/>
                <a:gdLst>
                  <a:gd name="T0" fmla="*/ 0 w 21"/>
                  <a:gd name="T1" fmla="*/ 0 h 29"/>
                  <a:gd name="T2" fmla="*/ 30022623 w 21"/>
                  <a:gd name="T3" fmla="*/ 55343296 h 29"/>
                  <a:gd name="T4" fmla="*/ 25773456 w 21"/>
                  <a:gd name="T5" fmla="*/ 176677220 h 2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" h="29">
                    <a:moveTo>
                      <a:pt x="0" y="0"/>
                    </a:moveTo>
                    <a:cubicBezTo>
                      <a:pt x="6" y="4"/>
                      <a:pt x="10" y="3"/>
                      <a:pt x="15" y="9"/>
                    </a:cubicBezTo>
                    <a:cubicBezTo>
                      <a:pt x="18" y="15"/>
                      <a:pt x="21" y="26"/>
                      <a:pt x="13" y="29"/>
                    </a:cubicBezTo>
                  </a:path>
                </a:pathLst>
              </a:custGeom>
              <a:solidFill>
                <a:srgbClr val="4A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82" name="Freeform 1055"/>
              <p:cNvSpPr>
                <a:spLocks/>
              </p:cNvSpPr>
              <p:nvPr/>
            </p:nvSpPr>
            <p:spPr bwMode="auto">
              <a:xfrm>
                <a:off x="1017" y="2636"/>
                <a:ext cx="142" cy="120"/>
              </a:xfrm>
              <a:custGeom>
                <a:avLst/>
                <a:gdLst>
                  <a:gd name="T0" fmla="*/ 41424255 w 57"/>
                  <a:gd name="T1" fmla="*/ 58969451 h 45"/>
                  <a:gd name="T2" fmla="*/ 97258114 w 57"/>
                  <a:gd name="T3" fmla="*/ 188673536 h 45"/>
                  <a:gd name="T4" fmla="*/ 110349461 w 57"/>
                  <a:gd name="T5" fmla="*/ 274797704 h 45"/>
                  <a:gd name="T6" fmla="*/ 116749480 w 57"/>
                  <a:gd name="T7" fmla="*/ 176509896 h 45"/>
                  <a:gd name="T8" fmla="*/ 103197267 w 57"/>
                  <a:gd name="T9" fmla="*/ 117537203 h 45"/>
                  <a:gd name="T10" fmla="*/ 63495300 w 57"/>
                  <a:gd name="T11" fmla="*/ 66191211 h 45"/>
                  <a:gd name="T12" fmla="*/ 0 w 57"/>
                  <a:gd name="T13" fmla="*/ 0 h 45"/>
                  <a:gd name="T14" fmla="*/ 52803253 w 57"/>
                  <a:gd name="T15" fmla="*/ 85481608 h 4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7" h="45">
                    <a:moveTo>
                      <a:pt x="19" y="9"/>
                    </a:moveTo>
                    <a:cubicBezTo>
                      <a:pt x="26" y="16"/>
                      <a:pt x="37" y="20"/>
                      <a:pt x="44" y="29"/>
                    </a:cubicBezTo>
                    <a:cubicBezTo>
                      <a:pt x="46" y="31"/>
                      <a:pt x="49" y="41"/>
                      <a:pt x="50" y="42"/>
                    </a:cubicBezTo>
                    <a:cubicBezTo>
                      <a:pt x="57" y="45"/>
                      <a:pt x="54" y="31"/>
                      <a:pt x="53" y="27"/>
                    </a:cubicBezTo>
                    <a:cubicBezTo>
                      <a:pt x="52" y="21"/>
                      <a:pt x="52" y="21"/>
                      <a:pt x="47" y="18"/>
                    </a:cubicBezTo>
                    <a:cubicBezTo>
                      <a:pt x="41" y="15"/>
                      <a:pt x="35" y="12"/>
                      <a:pt x="29" y="10"/>
                    </a:cubicBezTo>
                    <a:cubicBezTo>
                      <a:pt x="19" y="6"/>
                      <a:pt x="10" y="2"/>
                      <a:pt x="0" y="0"/>
                    </a:cubicBezTo>
                    <a:cubicBezTo>
                      <a:pt x="4" y="4"/>
                      <a:pt x="18" y="10"/>
                      <a:pt x="24" y="13"/>
                    </a:cubicBezTo>
                  </a:path>
                </a:pathLst>
              </a:custGeom>
              <a:solidFill>
                <a:srgbClr val="4A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83" name="Freeform 1056"/>
              <p:cNvSpPr>
                <a:spLocks/>
              </p:cNvSpPr>
              <p:nvPr/>
            </p:nvSpPr>
            <p:spPr bwMode="auto">
              <a:xfrm>
                <a:off x="449" y="2602"/>
                <a:ext cx="365" cy="314"/>
              </a:xfrm>
              <a:custGeom>
                <a:avLst/>
                <a:gdLst>
                  <a:gd name="T0" fmla="*/ 0 w 146"/>
                  <a:gd name="T1" fmla="*/ 746393296 h 118"/>
                  <a:gd name="T2" fmla="*/ 191212895 w 146"/>
                  <a:gd name="T3" fmla="*/ 114358856 h 118"/>
                  <a:gd name="T4" fmla="*/ 340225395 w 146"/>
                  <a:gd name="T5" fmla="*/ 38186314 h 118"/>
                  <a:gd name="T6" fmla="*/ 0 w 146"/>
                  <a:gd name="T7" fmla="*/ 746393296 h 11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6" h="118">
                    <a:moveTo>
                      <a:pt x="0" y="118"/>
                    </a:moveTo>
                    <a:cubicBezTo>
                      <a:pt x="10" y="73"/>
                      <a:pt x="30" y="36"/>
                      <a:pt x="82" y="18"/>
                    </a:cubicBezTo>
                    <a:cubicBezTo>
                      <a:pt x="135" y="0"/>
                      <a:pt x="146" y="6"/>
                      <a:pt x="146" y="6"/>
                    </a:cubicBezTo>
                    <a:cubicBezTo>
                      <a:pt x="121" y="12"/>
                      <a:pt x="33" y="18"/>
                      <a:pt x="0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84" name="Freeform 1057"/>
              <p:cNvSpPr>
                <a:spLocks/>
              </p:cNvSpPr>
              <p:nvPr/>
            </p:nvSpPr>
            <p:spPr bwMode="auto">
              <a:xfrm>
                <a:off x="221" y="3242"/>
                <a:ext cx="143" cy="250"/>
              </a:xfrm>
              <a:custGeom>
                <a:avLst/>
                <a:gdLst>
                  <a:gd name="T0" fmla="*/ 88385984 w 57"/>
                  <a:gd name="T1" fmla="*/ 0 h 94"/>
                  <a:gd name="T2" fmla="*/ 140495822 w 57"/>
                  <a:gd name="T3" fmla="*/ 589240543 h 94"/>
                  <a:gd name="T4" fmla="*/ 88385984 w 57"/>
                  <a:gd name="T5" fmla="*/ 0 h 9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7" h="94">
                    <a:moveTo>
                      <a:pt x="36" y="0"/>
                    </a:moveTo>
                    <a:cubicBezTo>
                      <a:pt x="29" y="16"/>
                      <a:pt x="0" y="61"/>
                      <a:pt x="57" y="94"/>
                    </a:cubicBezTo>
                    <a:cubicBezTo>
                      <a:pt x="42" y="84"/>
                      <a:pt x="16" y="59"/>
                      <a:pt x="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85" name="Freeform 1058"/>
              <p:cNvSpPr>
                <a:spLocks/>
              </p:cNvSpPr>
              <p:nvPr/>
            </p:nvSpPr>
            <p:spPr bwMode="auto">
              <a:xfrm>
                <a:off x="1089" y="3087"/>
                <a:ext cx="188" cy="131"/>
              </a:xfrm>
              <a:custGeom>
                <a:avLst/>
                <a:gdLst>
                  <a:gd name="T0" fmla="*/ 17403348 w 75"/>
                  <a:gd name="T1" fmla="*/ 191438911 h 49"/>
                  <a:gd name="T2" fmla="*/ 95207494 w 75"/>
                  <a:gd name="T3" fmla="*/ 53458108 h 49"/>
                  <a:gd name="T4" fmla="*/ 138344365 w 75"/>
                  <a:gd name="T5" fmla="*/ 60938553 h 49"/>
                  <a:gd name="T6" fmla="*/ 182158785 w 75"/>
                  <a:gd name="T7" fmla="*/ 60938553 h 49"/>
                  <a:gd name="T8" fmla="*/ 53349106 w 75"/>
                  <a:gd name="T9" fmla="*/ 40941708 h 49"/>
                  <a:gd name="T10" fmla="*/ 14652409 w 75"/>
                  <a:gd name="T11" fmla="*/ 129710987 h 49"/>
                  <a:gd name="T12" fmla="*/ 0 w 75"/>
                  <a:gd name="T13" fmla="*/ 333577654 h 49"/>
                  <a:gd name="T14" fmla="*/ 7689015 w 75"/>
                  <a:gd name="T15" fmla="*/ 280111485 h 49"/>
                  <a:gd name="T16" fmla="*/ 24377125 w 75"/>
                  <a:gd name="T17" fmla="*/ 191438911 h 4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5" h="49">
                    <a:moveTo>
                      <a:pt x="7" y="28"/>
                    </a:moveTo>
                    <a:cubicBezTo>
                      <a:pt x="14" y="17"/>
                      <a:pt x="26" y="7"/>
                      <a:pt x="39" y="8"/>
                    </a:cubicBezTo>
                    <a:cubicBezTo>
                      <a:pt x="45" y="8"/>
                      <a:pt x="51" y="9"/>
                      <a:pt x="57" y="9"/>
                    </a:cubicBezTo>
                    <a:cubicBezTo>
                      <a:pt x="63" y="8"/>
                      <a:pt x="69" y="10"/>
                      <a:pt x="75" y="9"/>
                    </a:cubicBezTo>
                    <a:cubicBezTo>
                      <a:pt x="58" y="8"/>
                      <a:pt x="40" y="0"/>
                      <a:pt x="22" y="6"/>
                    </a:cubicBezTo>
                    <a:cubicBezTo>
                      <a:pt x="16" y="8"/>
                      <a:pt x="9" y="12"/>
                      <a:pt x="6" y="19"/>
                    </a:cubicBezTo>
                    <a:cubicBezTo>
                      <a:pt x="2" y="27"/>
                      <a:pt x="1" y="40"/>
                      <a:pt x="0" y="49"/>
                    </a:cubicBezTo>
                    <a:cubicBezTo>
                      <a:pt x="1" y="47"/>
                      <a:pt x="2" y="44"/>
                      <a:pt x="3" y="41"/>
                    </a:cubicBezTo>
                    <a:cubicBezTo>
                      <a:pt x="4" y="36"/>
                      <a:pt x="7" y="32"/>
                      <a:pt x="10" y="28"/>
                    </a:cubicBezTo>
                  </a:path>
                </a:pathLst>
              </a:custGeom>
              <a:solidFill>
                <a:srgbClr val="34C8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86" name="Freeform 1059"/>
              <p:cNvSpPr>
                <a:spLocks/>
              </p:cNvSpPr>
              <p:nvPr/>
            </p:nvSpPr>
            <p:spPr bwMode="auto">
              <a:xfrm>
                <a:off x="246" y="2474"/>
                <a:ext cx="1313" cy="1269"/>
              </a:xfrm>
              <a:custGeom>
                <a:avLst/>
                <a:gdLst>
                  <a:gd name="T0" fmla="*/ 185384333 w 525"/>
                  <a:gd name="T1" fmla="*/ 879351662 h 476"/>
                  <a:gd name="T2" fmla="*/ 147962938 w 525"/>
                  <a:gd name="T3" fmla="*/ 1492426306 h 476"/>
                  <a:gd name="T4" fmla="*/ 18744436 w 525"/>
                  <a:gd name="T5" fmla="*/ 2095166385 h 476"/>
                  <a:gd name="T6" fmla="*/ 293216664 w 525"/>
                  <a:gd name="T7" fmla="*/ 2147483646 h 476"/>
                  <a:gd name="T8" fmla="*/ 781991806 w 525"/>
                  <a:gd name="T9" fmla="*/ 2147483646 h 476"/>
                  <a:gd name="T10" fmla="*/ 1229898279 w 525"/>
                  <a:gd name="T11" fmla="*/ 2147483646 h 476"/>
                  <a:gd name="T12" fmla="*/ 808231193 w 525"/>
                  <a:gd name="T13" fmla="*/ 2147483646 h 476"/>
                  <a:gd name="T14" fmla="*/ 337098885 w 525"/>
                  <a:gd name="T15" fmla="*/ 2147483646 h 476"/>
                  <a:gd name="T16" fmla="*/ 82385533 w 525"/>
                  <a:gd name="T17" fmla="*/ 2109969792 h 476"/>
                  <a:gd name="T18" fmla="*/ 171493448 w 525"/>
                  <a:gd name="T19" fmla="*/ 1797679604 h 476"/>
                  <a:gd name="T20" fmla="*/ 241548939 w 525"/>
                  <a:gd name="T21" fmla="*/ 1782828348 h 476"/>
                  <a:gd name="T22" fmla="*/ 391311704 w 525"/>
                  <a:gd name="T23" fmla="*/ 1907618598 h 476"/>
                  <a:gd name="T24" fmla="*/ 552722418 w 525"/>
                  <a:gd name="T25" fmla="*/ 1895490307 h 476"/>
                  <a:gd name="T26" fmla="*/ 695900769 w 525"/>
                  <a:gd name="T27" fmla="*/ 1888286737 h 476"/>
                  <a:gd name="T28" fmla="*/ 766263749 w 525"/>
                  <a:gd name="T29" fmla="*/ 2031982459 h 476"/>
                  <a:gd name="T30" fmla="*/ 836365667 w 525"/>
                  <a:gd name="T31" fmla="*/ 2147483646 h 476"/>
                  <a:gd name="T32" fmla="*/ 855064142 w 525"/>
                  <a:gd name="T33" fmla="*/ 2147483646 h 476"/>
                  <a:gd name="T34" fmla="*/ 866310550 w 525"/>
                  <a:gd name="T35" fmla="*/ 2147483646 h 476"/>
                  <a:gd name="T36" fmla="*/ 864328440 w 525"/>
                  <a:gd name="T37" fmla="*/ 2147483646 h 476"/>
                  <a:gd name="T38" fmla="*/ 861812412 w 525"/>
                  <a:gd name="T39" fmla="*/ 2147483646 h 476"/>
                  <a:gd name="T40" fmla="*/ 885067233 w 525"/>
                  <a:gd name="T41" fmla="*/ 2147483646 h 476"/>
                  <a:gd name="T42" fmla="*/ 899233802 w 525"/>
                  <a:gd name="T43" fmla="*/ 2147483646 h 476"/>
                  <a:gd name="T44" fmla="*/ 903730645 w 525"/>
                  <a:gd name="T45" fmla="*/ 2147483646 h 476"/>
                  <a:gd name="T46" fmla="*/ 899233802 w 525"/>
                  <a:gd name="T47" fmla="*/ 2147483646 h 476"/>
                  <a:gd name="T48" fmla="*/ 903730645 w 525"/>
                  <a:gd name="T49" fmla="*/ 2147483646 h 476"/>
                  <a:gd name="T50" fmla="*/ 911210308 w 525"/>
                  <a:gd name="T51" fmla="*/ 2147483646 h 476"/>
                  <a:gd name="T52" fmla="*/ 906728929 w 525"/>
                  <a:gd name="T53" fmla="*/ 2122733618 h 476"/>
                  <a:gd name="T54" fmla="*/ 899233802 w 525"/>
                  <a:gd name="T55" fmla="*/ 2075929737 h 476"/>
                  <a:gd name="T56" fmla="*/ 880565968 w 525"/>
                  <a:gd name="T57" fmla="*/ 2063936359 h 476"/>
                  <a:gd name="T58" fmla="*/ 875577789 w 525"/>
                  <a:gd name="T59" fmla="*/ 2043968319 h 476"/>
                  <a:gd name="T60" fmla="*/ 843068259 w 525"/>
                  <a:gd name="T61" fmla="*/ 2036532888 h 476"/>
                  <a:gd name="T62" fmla="*/ 805647852 w 525"/>
                  <a:gd name="T63" fmla="*/ 1939578822 h 476"/>
                  <a:gd name="T64" fmla="*/ 813142783 w 525"/>
                  <a:gd name="T65" fmla="*/ 1888286737 h 476"/>
                  <a:gd name="T66" fmla="*/ 838158119 w 525"/>
                  <a:gd name="T67" fmla="*/ 1926810392 h 476"/>
                  <a:gd name="T68" fmla="*/ 856863870 w 525"/>
                  <a:gd name="T69" fmla="*/ 1977975067 h 476"/>
                  <a:gd name="T70" fmla="*/ 864328440 w 525"/>
                  <a:gd name="T71" fmla="*/ 1997940526 h 476"/>
                  <a:gd name="T72" fmla="*/ 864328440 w 525"/>
                  <a:gd name="T73" fmla="*/ 1958783273 h 476"/>
                  <a:gd name="T74" fmla="*/ 875577789 w 525"/>
                  <a:gd name="T75" fmla="*/ 1965982100 h 476"/>
                  <a:gd name="T76" fmla="*/ 889851514 w 525"/>
                  <a:gd name="T77" fmla="*/ 1977975067 h 476"/>
                  <a:gd name="T78" fmla="*/ 894330050 w 525"/>
                  <a:gd name="T79" fmla="*/ 1997940526 h 476"/>
                  <a:gd name="T80" fmla="*/ 885067233 w 525"/>
                  <a:gd name="T81" fmla="*/ 1914824988 h 476"/>
                  <a:gd name="T82" fmla="*/ 899233802 w 525"/>
                  <a:gd name="T83" fmla="*/ 1926810392 h 476"/>
                  <a:gd name="T84" fmla="*/ 880565968 w 525"/>
                  <a:gd name="T85" fmla="*/ 1841625346 h 476"/>
                  <a:gd name="T86" fmla="*/ 852354785 w 525"/>
                  <a:gd name="T87" fmla="*/ 1809268707 h 476"/>
                  <a:gd name="T88" fmla="*/ 826906865 w 525"/>
                  <a:gd name="T89" fmla="*/ 1778331561 h 476"/>
                  <a:gd name="T90" fmla="*/ 813142783 w 525"/>
                  <a:gd name="T91" fmla="*/ 1724031083 h 476"/>
                  <a:gd name="T92" fmla="*/ 817639626 w 525"/>
                  <a:gd name="T93" fmla="*/ 1685655036 h 476"/>
                  <a:gd name="T94" fmla="*/ 813142783 w 525"/>
                  <a:gd name="T95" fmla="*/ 1704839290 h 476"/>
                  <a:gd name="T96" fmla="*/ 901817539 w 525"/>
                  <a:gd name="T97" fmla="*/ 1575544881 h 476"/>
                  <a:gd name="T98" fmla="*/ 944225385 w 525"/>
                  <a:gd name="T99" fmla="*/ 1568345919 h 476"/>
                  <a:gd name="T100" fmla="*/ 1024019872 w 525"/>
                  <a:gd name="T101" fmla="*/ 1641545262 h 476"/>
                  <a:gd name="T102" fmla="*/ 1089402753 w 525"/>
                  <a:gd name="T103" fmla="*/ 1606884620 h 476"/>
                  <a:gd name="T104" fmla="*/ 1128817409 w 525"/>
                  <a:gd name="T105" fmla="*/ 1536482235 h 476"/>
                  <a:gd name="T106" fmla="*/ 1105161158 w 525"/>
                  <a:gd name="T107" fmla="*/ 1328566076 h 476"/>
                  <a:gd name="T108" fmla="*/ 1070737860 w 525"/>
                  <a:gd name="T109" fmla="*/ 1121291069 h 476"/>
                  <a:gd name="T110" fmla="*/ 1044513946 w 525"/>
                  <a:gd name="T111" fmla="*/ 957340715 h 476"/>
                  <a:gd name="T112" fmla="*/ 1002277305 w 525"/>
                  <a:gd name="T113" fmla="*/ 793533941 h 476"/>
                  <a:gd name="T114" fmla="*/ 957994421 w 525"/>
                  <a:gd name="T115" fmla="*/ 613040999 h 476"/>
                  <a:gd name="T116" fmla="*/ 906728929 w 525"/>
                  <a:gd name="T117" fmla="*/ 273909446 h 476"/>
                  <a:gd name="T118" fmla="*/ 845651288 w 525"/>
                  <a:gd name="T119" fmla="*/ 305089621 h 476"/>
                  <a:gd name="T120" fmla="*/ 855064142 w 525"/>
                  <a:gd name="T121" fmla="*/ 488296812 h 476"/>
                  <a:gd name="T122" fmla="*/ 819442555 w 525"/>
                  <a:gd name="T123" fmla="*/ 476296321 h 476"/>
                  <a:gd name="T124" fmla="*/ 185384333 w 525"/>
                  <a:gd name="T125" fmla="*/ 879351662 h 47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525" h="476">
                    <a:moveTo>
                      <a:pt x="79" y="135"/>
                    </a:moveTo>
                    <a:cubicBezTo>
                      <a:pt x="63" y="190"/>
                      <a:pt x="69" y="211"/>
                      <a:pt x="63" y="229"/>
                    </a:cubicBezTo>
                    <a:cubicBezTo>
                      <a:pt x="56" y="246"/>
                      <a:pt x="19" y="270"/>
                      <a:pt x="8" y="322"/>
                    </a:cubicBezTo>
                    <a:cubicBezTo>
                      <a:pt x="0" y="356"/>
                      <a:pt x="24" y="394"/>
                      <a:pt x="125" y="414"/>
                    </a:cubicBezTo>
                    <a:cubicBezTo>
                      <a:pt x="227" y="435"/>
                      <a:pt x="284" y="422"/>
                      <a:pt x="334" y="424"/>
                    </a:cubicBezTo>
                    <a:cubicBezTo>
                      <a:pt x="385" y="426"/>
                      <a:pt x="490" y="425"/>
                      <a:pt x="525" y="476"/>
                    </a:cubicBezTo>
                    <a:cubicBezTo>
                      <a:pt x="490" y="425"/>
                      <a:pt x="396" y="416"/>
                      <a:pt x="345" y="414"/>
                    </a:cubicBezTo>
                    <a:cubicBezTo>
                      <a:pt x="295" y="412"/>
                      <a:pt x="246" y="420"/>
                      <a:pt x="144" y="400"/>
                    </a:cubicBezTo>
                    <a:cubicBezTo>
                      <a:pt x="60" y="378"/>
                      <a:pt x="28" y="358"/>
                      <a:pt x="35" y="324"/>
                    </a:cubicBezTo>
                    <a:cubicBezTo>
                      <a:pt x="40" y="302"/>
                      <a:pt x="68" y="279"/>
                      <a:pt x="73" y="276"/>
                    </a:cubicBezTo>
                    <a:cubicBezTo>
                      <a:pt x="82" y="270"/>
                      <a:pt x="92" y="268"/>
                      <a:pt x="103" y="274"/>
                    </a:cubicBezTo>
                    <a:cubicBezTo>
                      <a:pt x="121" y="282"/>
                      <a:pt x="156" y="294"/>
                      <a:pt x="167" y="293"/>
                    </a:cubicBezTo>
                    <a:cubicBezTo>
                      <a:pt x="179" y="293"/>
                      <a:pt x="214" y="296"/>
                      <a:pt x="236" y="291"/>
                    </a:cubicBezTo>
                    <a:cubicBezTo>
                      <a:pt x="259" y="286"/>
                      <a:pt x="277" y="273"/>
                      <a:pt x="297" y="290"/>
                    </a:cubicBezTo>
                    <a:cubicBezTo>
                      <a:pt x="305" y="296"/>
                      <a:pt x="318" y="306"/>
                      <a:pt x="327" y="312"/>
                    </a:cubicBezTo>
                    <a:cubicBezTo>
                      <a:pt x="335" y="318"/>
                      <a:pt x="354" y="328"/>
                      <a:pt x="357" y="332"/>
                    </a:cubicBezTo>
                    <a:cubicBezTo>
                      <a:pt x="359" y="336"/>
                      <a:pt x="364" y="341"/>
                      <a:pt x="365" y="342"/>
                    </a:cubicBezTo>
                    <a:cubicBezTo>
                      <a:pt x="367" y="344"/>
                      <a:pt x="367" y="347"/>
                      <a:pt x="370" y="346"/>
                    </a:cubicBezTo>
                    <a:cubicBezTo>
                      <a:pt x="372" y="345"/>
                      <a:pt x="369" y="343"/>
                      <a:pt x="369" y="342"/>
                    </a:cubicBezTo>
                    <a:cubicBezTo>
                      <a:pt x="369" y="340"/>
                      <a:pt x="370" y="334"/>
                      <a:pt x="368" y="331"/>
                    </a:cubicBezTo>
                    <a:cubicBezTo>
                      <a:pt x="370" y="332"/>
                      <a:pt x="375" y="335"/>
                      <a:pt x="378" y="336"/>
                    </a:cubicBezTo>
                    <a:cubicBezTo>
                      <a:pt x="381" y="337"/>
                      <a:pt x="382" y="336"/>
                      <a:pt x="384" y="337"/>
                    </a:cubicBezTo>
                    <a:cubicBezTo>
                      <a:pt x="385" y="338"/>
                      <a:pt x="385" y="340"/>
                      <a:pt x="386" y="339"/>
                    </a:cubicBezTo>
                    <a:cubicBezTo>
                      <a:pt x="388" y="338"/>
                      <a:pt x="387" y="335"/>
                      <a:pt x="384" y="330"/>
                    </a:cubicBezTo>
                    <a:cubicBezTo>
                      <a:pt x="384" y="330"/>
                      <a:pt x="385" y="330"/>
                      <a:pt x="386" y="332"/>
                    </a:cubicBezTo>
                    <a:cubicBezTo>
                      <a:pt x="387" y="333"/>
                      <a:pt x="389" y="332"/>
                      <a:pt x="389" y="332"/>
                    </a:cubicBezTo>
                    <a:cubicBezTo>
                      <a:pt x="389" y="332"/>
                      <a:pt x="388" y="329"/>
                      <a:pt x="387" y="326"/>
                    </a:cubicBezTo>
                    <a:cubicBezTo>
                      <a:pt x="386" y="323"/>
                      <a:pt x="385" y="321"/>
                      <a:pt x="384" y="319"/>
                    </a:cubicBezTo>
                    <a:cubicBezTo>
                      <a:pt x="382" y="317"/>
                      <a:pt x="376" y="317"/>
                      <a:pt x="376" y="317"/>
                    </a:cubicBezTo>
                    <a:cubicBezTo>
                      <a:pt x="376" y="317"/>
                      <a:pt x="375" y="315"/>
                      <a:pt x="374" y="314"/>
                    </a:cubicBezTo>
                    <a:cubicBezTo>
                      <a:pt x="372" y="312"/>
                      <a:pt x="361" y="313"/>
                      <a:pt x="360" y="313"/>
                    </a:cubicBezTo>
                    <a:cubicBezTo>
                      <a:pt x="359" y="312"/>
                      <a:pt x="345" y="300"/>
                      <a:pt x="344" y="298"/>
                    </a:cubicBezTo>
                    <a:cubicBezTo>
                      <a:pt x="342" y="295"/>
                      <a:pt x="345" y="290"/>
                      <a:pt x="347" y="290"/>
                    </a:cubicBezTo>
                    <a:cubicBezTo>
                      <a:pt x="349" y="291"/>
                      <a:pt x="355" y="292"/>
                      <a:pt x="358" y="296"/>
                    </a:cubicBezTo>
                    <a:cubicBezTo>
                      <a:pt x="360" y="298"/>
                      <a:pt x="364" y="302"/>
                      <a:pt x="366" y="304"/>
                    </a:cubicBezTo>
                    <a:cubicBezTo>
                      <a:pt x="369" y="306"/>
                      <a:pt x="367" y="307"/>
                      <a:pt x="369" y="307"/>
                    </a:cubicBezTo>
                    <a:cubicBezTo>
                      <a:pt x="370" y="307"/>
                      <a:pt x="371" y="305"/>
                      <a:pt x="369" y="301"/>
                    </a:cubicBezTo>
                    <a:cubicBezTo>
                      <a:pt x="369" y="301"/>
                      <a:pt x="371" y="301"/>
                      <a:pt x="374" y="302"/>
                    </a:cubicBezTo>
                    <a:cubicBezTo>
                      <a:pt x="376" y="302"/>
                      <a:pt x="379" y="303"/>
                      <a:pt x="380" y="304"/>
                    </a:cubicBezTo>
                    <a:cubicBezTo>
                      <a:pt x="381" y="306"/>
                      <a:pt x="381" y="309"/>
                      <a:pt x="382" y="307"/>
                    </a:cubicBezTo>
                    <a:cubicBezTo>
                      <a:pt x="383" y="306"/>
                      <a:pt x="383" y="301"/>
                      <a:pt x="378" y="294"/>
                    </a:cubicBezTo>
                    <a:cubicBezTo>
                      <a:pt x="378" y="294"/>
                      <a:pt x="382" y="294"/>
                      <a:pt x="384" y="296"/>
                    </a:cubicBezTo>
                    <a:cubicBezTo>
                      <a:pt x="385" y="293"/>
                      <a:pt x="380" y="285"/>
                      <a:pt x="376" y="283"/>
                    </a:cubicBezTo>
                    <a:cubicBezTo>
                      <a:pt x="373" y="280"/>
                      <a:pt x="366" y="279"/>
                      <a:pt x="364" y="278"/>
                    </a:cubicBezTo>
                    <a:cubicBezTo>
                      <a:pt x="361" y="277"/>
                      <a:pt x="358" y="275"/>
                      <a:pt x="353" y="273"/>
                    </a:cubicBezTo>
                    <a:cubicBezTo>
                      <a:pt x="348" y="271"/>
                      <a:pt x="350" y="271"/>
                      <a:pt x="347" y="265"/>
                    </a:cubicBezTo>
                    <a:cubicBezTo>
                      <a:pt x="347" y="264"/>
                      <a:pt x="347" y="262"/>
                      <a:pt x="349" y="259"/>
                    </a:cubicBezTo>
                    <a:cubicBezTo>
                      <a:pt x="347" y="262"/>
                      <a:pt x="347" y="262"/>
                      <a:pt x="347" y="262"/>
                    </a:cubicBezTo>
                    <a:cubicBezTo>
                      <a:pt x="350" y="255"/>
                      <a:pt x="362" y="241"/>
                      <a:pt x="385" y="242"/>
                    </a:cubicBezTo>
                    <a:cubicBezTo>
                      <a:pt x="385" y="242"/>
                      <a:pt x="391" y="244"/>
                      <a:pt x="403" y="241"/>
                    </a:cubicBezTo>
                    <a:cubicBezTo>
                      <a:pt x="416" y="239"/>
                      <a:pt x="430" y="249"/>
                      <a:pt x="437" y="252"/>
                    </a:cubicBezTo>
                    <a:cubicBezTo>
                      <a:pt x="445" y="256"/>
                      <a:pt x="459" y="248"/>
                      <a:pt x="465" y="247"/>
                    </a:cubicBezTo>
                    <a:cubicBezTo>
                      <a:pt x="470" y="246"/>
                      <a:pt x="478" y="244"/>
                      <a:pt x="482" y="236"/>
                    </a:cubicBezTo>
                    <a:cubicBezTo>
                      <a:pt x="487" y="228"/>
                      <a:pt x="478" y="217"/>
                      <a:pt x="472" y="204"/>
                    </a:cubicBezTo>
                    <a:cubicBezTo>
                      <a:pt x="467" y="191"/>
                      <a:pt x="459" y="181"/>
                      <a:pt x="457" y="172"/>
                    </a:cubicBezTo>
                    <a:cubicBezTo>
                      <a:pt x="458" y="151"/>
                      <a:pt x="446" y="147"/>
                      <a:pt x="446" y="147"/>
                    </a:cubicBezTo>
                    <a:cubicBezTo>
                      <a:pt x="446" y="147"/>
                      <a:pt x="434" y="136"/>
                      <a:pt x="428" y="122"/>
                    </a:cubicBezTo>
                    <a:cubicBezTo>
                      <a:pt x="421" y="108"/>
                      <a:pt x="417" y="103"/>
                      <a:pt x="409" y="94"/>
                    </a:cubicBezTo>
                    <a:cubicBezTo>
                      <a:pt x="409" y="94"/>
                      <a:pt x="411" y="62"/>
                      <a:pt x="387" y="42"/>
                    </a:cubicBezTo>
                    <a:cubicBezTo>
                      <a:pt x="363" y="22"/>
                      <a:pt x="357" y="31"/>
                      <a:pt x="361" y="47"/>
                    </a:cubicBezTo>
                    <a:cubicBezTo>
                      <a:pt x="364" y="62"/>
                      <a:pt x="365" y="75"/>
                      <a:pt x="365" y="75"/>
                    </a:cubicBezTo>
                    <a:cubicBezTo>
                      <a:pt x="365" y="75"/>
                      <a:pt x="361" y="78"/>
                      <a:pt x="350" y="73"/>
                    </a:cubicBezTo>
                    <a:cubicBezTo>
                      <a:pt x="183" y="0"/>
                      <a:pt x="92" y="91"/>
                      <a:pt x="79" y="135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87" name="Freeform 1060"/>
              <p:cNvSpPr>
                <a:spLocks/>
              </p:cNvSpPr>
              <p:nvPr/>
            </p:nvSpPr>
            <p:spPr bwMode="auto">
              <a:xfrm>
                <a:off x="926" y="2631"/>
                <a:ext cx="236" cy="288"/>
              </a:xfrm>
              <a:custGeom>
                <a:avLst/>
                <a:gdLst>
                  <a:gd name="T0" fmla="*/ 234452325 w 94"/>
                  <a:gd name="T1" fmla="*/ 345877560 h 108"/>
                  <a:gd name="T2" fmla="*/ 72250931 w 94"/>
                  <a:gd name="T3" fmla="*/ 157251869 h 108"/>
                  <a:gd name="T4" fmla="*/ 122191742 w 94"/>
                  <a:gd name="T5" fmla="*/ 588634091 h 108"/>
                  <a:gd name="T6" fmla="*/ 186587545 w 94"/>
                  <a:gd name="T7" fmla="*/ 706172395 h 10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4" h="108">
                    <a:moveTo>
                      <a:pt x="94" y="53"/>
                    </a:moveTo>
                    <a:cubicBezTo>
                      <a:pt x="88" y="34"/>
                      <a:pt x="57" y="0"/>
                      <a:pt x="29" y="24"/>
                    </a:cubicBezTo>
                    <a:cubicBezTo>
                      <a:pt x="0" y="48"/>
                      <a:pt x="38" y="86"/>
                      <a:pt x="49" y="90"/>
                    </a:cubicBezTo>
                    <a:cubicBezTo>
                      <a:pt x="60" y="95"/>
                      <a:pt x="72" y="100"/>
                      <a:pt x="75" y="108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88" name="Freeform 1061"/>
              <p:cNvSpPr>
                <a:spLocks/>
              </p:cNvSpPr>
              <p:nvPr/>
            </p:nvSpPr>
            <p:spPr bwMode="auto">
              <a:xfrm>
                <a:off x="1099" y="2794"/>
                <a:ext cx="33" cy="72"/>
              </a:xfrm>
              <a:custGeom>
                <a:avLst/>
                <a:gdLst>
                  <a:gd name="T0" fmla="*/ 38720078 w 13"/>
                  <a:gd name="T1" fmla="*/ 0 h 27"/>
                  <a:gd name="T2" fmla="*/ 11453206 w 13"/>
                  <a:gd name="T3" fmla="*/ 66191211 h 27"/>
                  <a:gd name="T4" fmla="*/ 23409789 w 13"/>
                  <a:gd name="T5" fmla="*/ 176509896 h 2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3" h="27">
                    <a:moveTo>
                      <a:pt x="13" y="0"/>
                    </a:moveTo>
                    <a:cubicBezTo>
                      <a:pt x="2" y="0"/>
                      <a:pt x="0" y="3"/>
                      <a:pt x="4" y="10"/>
                    </a:cubicBezTo>
                    <a:cubicBezTo>
                      <a:pt x="9" y="16"/>
                      <a:pt x="1" y="23"/>
                      <a:pt x="8" y="27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89" name="Freeform 1062"/>
              <p:cNvSpPr>
                <a:spLocks/>
              </p:cNvSpPr>
              <p:nvPr/>
            </p:nvSpPr>
            <p:spPr bwMode="auto">
              <a:xfrm>
                <a:off x="1292" y="3111"/>
                <a:ext cx="65" cy="157"/>
              </a:xfrm>
              <a:custGeom>
                <a:avLst/>
                <a:gdLst>
                  <a:gd name="T0" fmla="*/ 60799145 w 26"/>
                  <a:gd name="T1" fmla="*/ 0 h 59"/>
                  <a:gd name="T2" fmla="*/ 14190750 w 26"/>
                  <a:gd name="T3" fmla="*/ 373011002 h 5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6" h="59">
                    <a:moveTo>
                      <a:pt x="26" y="0"/>
                    </a:moveTo>
                    <a:cubicBezTo>
                      <a:pt x="19" y="9"/>
                      <a:pt x="0" y="39"/>
                      <a:pt x="6" y="59"/>
                    </a:cubicBezTo>
                  </a:path>
                </a:pathLst>
              </a:custGeom>
              <a:noFill/>
              <a:ln w="3175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90" name="Freeform 1063"/>
              <p:cNvSpPr>
                <a:spLocks/>
              </p:cNvSpPr>
              <p:nvPr/>
            </p:nvSpPr>
            <p:spPr bwMode="auto">
              <a:xfrm>
                <a:off x="1274" y="3108"/>
                <a:ext cx="75" cy="142"/>
              </a:xfrm>
              <a:custGeom>
                <a:avLst/>
                <a:gdLst>
                  <a:gd name="T0" fmla="*/ 70050125 w 30"/>
                  <a:gd name="T1" fmla="*/ 0 h 53"/>
                  <a:gd name="T2" fmla="*/ 0 w 30"/>
                  <a:gd name="T3" fmla="*/ 373100349 h 53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0" h="53">
                    <a:moveTo>
                      <a:pt x="30" y="0"/>
                    </a:moveTo>
                    <a:cubicBezTo>
                      <a:pt x="24" y="6"/>
                      <a:pt x="1" y="44"/>
                      <a:pt x="0" y="53"/>
                    </a:cubicBezTo>
                  </a:path>
                </a:pathLst>
              </a:custGeom>
              <a:noFill/>
              <a:ln w="3175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91" name="Freeform 1064"/>
              <p:cNvSpPr>
                <a:spLocks/>
              </p:cNvSpPr>
              <p:nvPr/>
            </p:nvSpPr>
            <p:spPr bwMode="auto">
              <a:xfrm>
                <a:off x="1247" y="3103"/>
                <a:ext cx="97" cy="117"/>
              </a:xfrm>
              <a:custGeom>
                <a:avLst/>
                <a:gdLst>
                  <a:gd name="T0" fmla="*/ 83493573 w 39"/>
                  <a:gd name="T1" fmla="*/ 0 h 44"/>
                  <a:gd name="T2" fmla="*/ 0 w 39"/>
                  <a:gd name="T3" fmla="*/ 274794818 h 4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9" h="44">
                    <a:moveTo>
                      <a:pt x="39" y="0"/>
                    </a:moveTo>
                    <a:cubicBezTo>
                      <a:pt x="29" y="7"/>
                      <a:pt x="5" y="37"/>
                      <a:pt x="0" y="44"/>
                    </a:cubicBezTo>
                  </a:path>
                </a:pathLst>
              </a:custGeom>
              <a:noFill/>
              <a:ln w="3175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92" name="Freeform 1065"/>
              <p:cNvSpPr>
                <a:spLocks/>
              </p:cNvSpPr>
              <p:nvPr/>
            </p:nvSpPr>
            <p:spPr bwMode="auto">
              <a:xfrm>
                <a:off x="1439" y="3026"/>
                <a:ext cx="43" cy="16"/>
              </a:xfrm>
              <a:custGeom>
                <a:avLst/>
                <a:gdLst>
                  <a:gd name="T0" fmla="*/ 47887443 w 17"/>
                  <a:gd name="T1" fmla="*/ 0 h 6"/>
                  <a:gd name="T2" fmla="*/ 0 w 17"/>
                  <a:gd name="T3" fmla="*/ 39714667 h 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7" h="6">
                    <a:moveTo>
                      <a:pt x="17" y="0"/>
                    </a:moveTo>
                    <a:cubicBezTo>
                      <a:pt x="12" y="1"/>
                      <a:pt x="1" y="5"/>
                      <a:pt x="0" y="6"/>
                    </a:cubicBezTo>
                  </a:path>
                </a:pathLst>
              </a:custGeom>
              <a:noFill/>
              <a:ln w="3175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93" name="Freeform 1066"/>
              <p:cNvSpPr>
                <a:spLocks/>
              </p:cNvSpPr>
              <p:nvPr/>
            </p:nvSpPr>
            <p:spPr bwMode="auto">
              <a:xfrm>
                <a:off x="1439" y="3012"/>
                <a:ext cx="23" cy="24"/>
              </a:xfrm>
              <a:custGeom>
                <a:avLst/>
                <a:gdLst>
                  <a:gd name="T0" fmla="*/ 29940250 w 9"/>
                  <a:gd name="T1" fmla="*/ 0 h 9"/>
                  <a:gd name="T2" fmla="*/ 0 w 9"/>
                  <a:gd name="T3" fmla="*/ 58969451 h 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9" h="9">
                    <a:moveTo>
                      <a:pt x="9" y="0"/>
                    </a:moveTo>
                    <a:cubicBezTo>
                      <a:pt x="6" y="2"/>
                      <a:pt x="1" y="7"/>
                      <a:pt x="0" y="9"/>
                    </a:cubicBezTo>
                  </a:path>
                </a:pathLst>
              </a:custGeom>
              <a:noFill/>
              <a:ln w="3175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94" name="Freeform 1067"/>
              <p:cNvSpPr>
                <a:spLocks/>
              </p:cNvSpPr>
              <p:nvPr/>
            </p:nvSpPr>
            <p:spPr bwMode="auto">
              <a:xfrm>
                <a:off x="1434" y="2978"/>
                <a:ext cx="33" cy="50"/>
              </a:xfrm>
              <a:custGeom>
                <a:avLst/>
                <a:gdLst>
                  <a:gd name="T0" fmla="*/ 38720078 w 13"/>
                  <a:gd name="T1" fmla="*/ 0 h 19"/>
                  <a:gd name="T2" fmla="*/ 0 w 13"/>
                  <a:gd name="T3" fmla="*/ 100729113 h 1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3" h="19">
                    <a:moveTo>
                      <a:pt x="13" y="0"/>
                    </a:moveTo>
                    <a:cubicBezTo>
                      <a:pt x="8" y="3"/>
                      <a:pt x="1" y="15"/>
                      <a:pt x="0" y="19"/>
                    </a:cubicBezTo>
                  </a:path>
                </a:pathLst>
              </a:custGeom>
              <a:noFill/>
              <a:ln w="3175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95" name="Freeform 1068"/>
              <p:cNvSpPr>
                <a:spLocks/>
              </p:cNvSpPr>
              <p:nvPr/>
            </p:nvSpPr>
            <p:spPr bwMode="auto">
              <a:xfrm>
                <a:off x="1327" y="3122"/>
                <a:ext cx="35" cy="136"/>
              </a:xfrm>
              <a:custGeom>
                <a:avLst/>
                <a:gdLst>
                  <a:gd name="T0" fmla="*/ 32788095 w 14"/>
                  <a:gd name="T1" fmla="*/ 0 h 51"/>
                  <a:gd name="T2" fmla="*/ 4959300 w 14"/>
                  <a:gd name="T3" fmla="*/ 333767565 h 5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4" h="51">
                    <a:moveTo>
                      <a:pt x="14" y="0"/>
                    </a:moveTo>
                    <a:cubicBezTo>
                      <a:pt x="10" y="4"/>
                      <a:pt x="0" y="35"/>
                      <a:pt x="2" y="51"/>
                    </a:cubicBezTo>
                  </a:path>
                </a:pathLst>
              </a:custGeom>
              <a:noFill/>
              <a:ln w="3175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96" name="Freeform 1069"/>
              <p:cNvSpPr>
                <a:spLocks/>
              </p:cNvSpPr>
              <p:nvPr/>
            </p:nvSpPr>
            <p:spPr bwMode="auto">
              <a:xfrm>
                <a:off x="1217" y="3098"/>
                <a:ext cx="127" cy="77"/>
              </a:xfrm>
              <a:custGeom>
                <a:avLst/>
                <a:gdLst>
                  <a:gd name="T0" fmla="*/ 111451348 w 51"/>
                  <a:gd name="T1" fmla="*/ 0 h 29"/>
                  <a:gd name="T2" fmla="*/ 0 w 51"/>
                  <a:gd name="T3" fmla="*/ 176677220 h 2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1" h="29">
                    <a:moveTo>
                      <a:pt x="51" y="0"/>
                    </a:moveTo>
                    <a:cubicBezTo>
                      <a:pt x="47" y="2"/>
                      <a:pt x="14" y="23"/>
                      <a:pt x="0" y="29"/>
                    </a:cubicBezTo>
                  </a:path>
                </a:pathLst>
              </a:custGeom>
              <a:noFill/>
              <a:ln w="3175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97" name="Freeform 1070"/>
              <p:cNvSpPr>
                <a:spLocks/>
              </p:cNvSpPr>
              <p:nvPr/>
            </p:nvSpPr>
            <p:spPr bwMode="auto">
              <a:xfrm>
                <a:off x="1442" y="3042"/>
                <a:ext cx="27" cy="5"/>
              </a:xfrm>
              <a:custGeom>
                <a:avLst/>
                <a:gdLst>
                  <a:gd name="T0" fmla="*/ 0 w 11"/>
                  <a:gd name="T1" fmla="*/ 4959300 h 2"/>
                  <a:gd name="T2" fmla="*/ 19034882 w 11"/>
                  <a:gd name="T3" fmla="*/ 4959300 h 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cubicBezTo>
                      <a:pt x="3" y="1"/>
                      <a:pt x="6" y="0"/>
                      <a:pt x="11" y="2"/>
                    </a:cubicBezTo>
                  </a:path>
                </a:pathLst>
              </a:custGeom>
              <a:noFill/>
              <a:ln w="3175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98" name="Freeform 1071"/>
              <p:cNvSpPr>
                <a:spLocks/>
              </p:cNvSpPr>
              <p:nvPr/>
            </p:nvSpPr>
            <p:spPr bwMode="auto">
              <a:xfrm>
                <a:off x="1249" y="2932"/>
                <a:ext cx="68" cy="70"/>
              </a:xfrm>
              <a:custGeom>
                <a:avLst/>
                <a:gdLst>
                  <a:gd name="T0" fmla="*/ 65577785 w 27"/>
                  <a:gd name="T1" fmla="*/ 175787384 h 26"/>
                  <a:gd name="T2" fmla="*/ 44599742 w 27"/>
                  <a:gd name="T3" fmla="*/ 45262337 h 26"/>
                  <a:gd name="T4" fmla="*/ 3253508 w 27"/>
                  <a:gd name="T5" fmla="*/ 85121553 h 26"/>
                  <a:gd name="T6" fmla="*/ 23974501 w 27"/>
                  <a:gd name="T7" fmla="*/ 183933553 h 26"/>
                  <a:gd name="T8" fmla="*/ 57383769 w 27"/>
                  <a:gd name="T9" fmla="*/ 167122009 h 26"/>
                  <a:gd name="T10" fmla="*/ 65577785 w 27"/>
                  <a:gd name="T11" fmla="*/ 175787384 h 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7" h="26">
                    <a:moveTo>
                      <a:pt x="25" y="23"/>
                    </a:moveTo>
                    <a:cubicBezTo>
                      <a:pt x="23" y="21"/>
                      <a:pt x="27" y="12"/>
                      <a:pt x="17" y="6"/>
                    </a:cubicBezTo>
                    <a:cubicBezTo>
                      <a:pt x="8" y="0"/>
                      <a:pt x="1" y="11"/>
                      <a:pt x="1" y="11"/>
                    </a:cubicBezTo>
                    <a:cubicBezTo>
                      <a:pt x="0" y="17"/>
                      <a:pt x="4" y="22"/>
                      <a:pt x="9" y="24"/>
                    </a:cubicBezTo>
                    <a:cubicBezTo>
                      <a:pt x="13" y="26"/>
                      <a:pt x="22" y="22"/>
                      <a:pt x="22" y="22"/>
                    </a:cubicBezTo>
                    <a:lnTo>
                      <a:pt x="25" y="23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99" name="Freeform 1072"/>
              <p:cNvSpPr>
                <a:spLocks/>
              </p:cNvSpPr>
              <p:nvPr/>
            </p:nvSpPr>
            <p:spPr bwMode="auto">
              <a:xfrm>
                <a:off x="1254" y="2943"/>
                <a:ext cx="55" cy="59"/>
              </a:xfrm>
              <a:custGeom>
                <a:avLst/>
                <a:gdLst>
                  <a:gd name="T0" fmla="*/ 7469533 w 22"/>
                  <a:gd name="T1" fmla="*/ 34888156 h 22"/>
                  <a:gd name="T2" fmla="*/ 37270050 w 22"/>
                  <a:gd name="T3" fmla="*/ 20744279 h 22"/>
                  <a:gd name="T4" fmla="*/ 42202938 w 22"/>
                  <a:gd name="T5" fmla="*/ 114307992 h 22"/>
                  <a:gd name="T6" fmla="*/ 12398250 w 22"/>
                  <a:gd name="T7" fmla="*/ 128451295 h 22"/>
                  <a:gd name="T8" fmla="*/ 7469533 w 22"/>
                  <a:gd name="T9" fmla="*/ 34888156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" h="22">
                    <a:moveTo>
                      <a:pt x="3" y="5"/>
                    </a:moveTo>
                    <a:cubicBezTo>
                      <a:pt x="6" y="1"/>
                      <a:pt x="12" y="0"/>
                      <a:pt x="16" y="3"/>
                    </a:cubicBezTo>
                    <a:cubicBezTo>
                      <a:pt x="21" y="6"/>
                      <a:pt x="22" y="12"/>
                      <a:pt x="18" y="16"/>
                    </a:cubicBezTo>
                    <a:cubicBezTo>
                      <a:pt x="15" y="21"/>
                      <a:pt x="9" y="22"/>
                      <a:pt x="5" y="18"/>
                    </a:cubicBezTo>
                    <a:cubicBezTo>
                      <a:pt x="1" y="15"/>
                      <a:pt x="0" y="9"/>
                      <a:pt x="3" y="5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00" name="Freeform 1073"/>
              <p:cNvSpPr>
                <a:spLocks/>
              </p:cNvSpPr>
              <p:nvPr/>
            </p:nvSpPr>
            <p:spPr bwMode="auto">
              <a:xfrm>
                <a:off x="1269" y="2959"/>
                <a:ext cx="23" cy="24"/>
              </a:xfrm>
              <a:custGeom>
                <a:avLst/>
                <a:gdLst>
                  <a:gd name="T0" fmla="*/ 6522113 w 9"/>
                  <a:gd name="T1" fmla="*/ 12020851 h 9"/>
                  <a:gd name="T2" fmla="*/ 23440154 w 9"/>
                  <a:gd name="T3" fmla="*/ 12020851 h 9"/>
                  <a:gd name="T4" fmla="*/ 25747455 w 9"/>
                  <a:gd name="T5" fmla="*/ 46936064 h 9"/>
                  <a:gd name="T6" fmla="*/ 10075091 w 9"/>
                  <a:gd name="T7" fmla="*/ 51354739 h 9"/>
                  <a:gd name="T8" fmla="*/ 6522113 w 9"/>
                  <a:gd name="T9" fmla="*/ 12020851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2" y="2"/>
                    </a:moveTo>
                    <a:cubicBezTo>
                      <a:pt x="3" y="1"/>
                      <a:pt x="5" y="0"/>
                      <a:pt x="7" y="2"/>
                    </a:cubicBezTo>
                    <a:cubicBezTo>
                      <a:pt x="9" y="3"/>
                      <a:pt x="9" y="5"/>
                      <a:pt x="8" y="7"/>
                    </a:cubicBezTo>
                    <a:cubicBezTo>
                      <a:pt x="7" y="9"/>
                      <a:pt x="4" y="9"/>
                      <a:pt x="3" y="8"/>
                    </a:cubicBezTo>
                    <a:cubicBezTo>
                      <a:pt x="1" y="7"/>
                      <a:pt x="0" y="4"/>
                      <a:pt x="2" y="2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01" name="Freeform 1074"/>
              <p:cNvSpPr>
                <a:spLocks/>
              </p:cNvSpPr>
              <p:nvPr/>
            </p:nvSpPr>
            <p:spPr bwMode="auto">
              <a:xfrm>
                <a:off x="714" y="3258"/>
                <a:ext cx="80" cy="40"/>
              </a:xfrm>
              <a:custGeom>
                <a:avLst/>
                <a:gdLst>
                  <a:gd name="T0" fmla="*/ 74513675 w 32"/>
                  <a:gd name="T1" fmla="*/ 98282403 h 15"/>
                  <a:gd name="T2" fmla="*/ 42202938 w 32"/>
                  <a:gd name="T3" fmla="*/ 39714667 h 15"/>
                  <a:gd name="T4" fmla="*/ 0 w 32"/>
                  <a:gd name="T5" fmla="*/ 0 h 1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2" h="15">
                    <a:moveTo>
                      <a:pt x="32" y="15"/>
                    </a:moveTo>
                    <a:cubicBezTo>
                      <a:pt x="27" y="10"/>
                      <a:pt x="23" y="7"/>
                      <a:pt x="18" y="6"/>
                    </a:cubicBezTo>
                    <a:cubicBezTo>
                      <a:pt x="14" y="5"/>
                      <a:pt x="1" y="1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02" name="Freeform 1075"/>
              <p:cNvSpPr>
                <a:spLocks/>
              </p:cNvSpPr>
              <p:nvPr/>
            </p:nvSpPr>
            <p:spPr bwMode="auto">
              <a:xfrm>
                <a:off x="691" y="3263"/>
                <a:ext cx="70" cy="40"/>
              </a:xfrm>
              <a:custGeom>
                <a:avLst/>
                <a:gdLst>
                  <a:gd name="T0" fmla="*/ 65282033 w 28"/>
                  <a:gd name="T1" fmla="*/ 98282403 h 15"/>
                  <a:gd name="T2" fmla="*/ 51452658 w 28"/>
                  <a:gd name="T3" fmla="*/ 51354739 h 15"/>
                  <a:gd name="T4" fmla="*/ 0 w 28"/>
                  <a:gd name="T5" fmla="*/ 0 h 1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" h="15">
                    <a:moveTo>
                      <a:pt x="28" y="15"/>
                    </a:moveTo>
                    <a:cubicBezTo>
                      <a:pt x="26" y="12"/>
                      <a:pt x="24" y="8"/>
                      <a:pt x="22" y="8"/>
                    </a:cubicBezTo>
                    <a:cubicBezTo>
                      <a:pt x="20" y="7"/>
                      <a:pt x="2" y="1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03" name="Freeform 1076"/>
              <p:cNvSpPr>
                <a:spLocks/>
              </p:cNvSpPr>
              <p:nvPr/>
            </p:nvSpPr>
            <p:spPr bwMode="auto">
              <a:xfrm>
                <a:off x="676" y="3263"/>
                <a:ext cx="8" cy="19"/>
              </a:xfrm>
              <a:custGeom>
                <a:avLst/>
                <a:gdLst>
                  <a:gd name="T0" fmla="*/ 19258027 w 3"/>
                  <a:gd name="T1" fmla="*/ 61269707 h 7"/>
                  <a:gd name="T2" fmla="*/ 0 w 3"/>
                  <a:gd name="T3" fmla="*/ 0 h 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" h="7">
                    <a:moveTo>
                      <a:pt x="3" y="7"/>
                    </a:moveTo>
                    <a:cubicBezTo>
                      <a:pt x="3" y="4"/>
                      <a:pt x="0" y="0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04" name="Freeform 1077"/>
              <p:cNvSpPr>
                <a:spLocks/>
              </p:cNvSpPr>
              <p:nvPr/>
            </p:nvSpPr>
            <p:spPr bwMode="auto">
              <a:xfrm>
                <a:off x="576" y="3234"/>
                <a:ext cx="238" cy="106"/>
              </a:xfrm>
              <a:custGeom>
                <a:avLst/>
                <a:gdLst>
                  <a:gd name="T0" fmla="*/ 0 w 95"/>
                  <a:gd name="T1" fmla="*/ 0 h 40"/>
                  <a:gd name="T2" fmla="*/ 12708929 w 95"/>
                  <a:gd name="T3" fmla="*/ 17741954 h 40"/>
                  <a:gd name="T4" fmla="*/ 72130758 w 95"/>
                  <a:gd name="T5" fmla="*/ 82642874 h 40"/>
                  <a:gd name="T6" fmla="*/ 96333932 w 95"/>
                  <a:gd name="T7" fmla="*/ 164929494 h 40"/>
                  <a:gd name="T8" fmla="*/ 100922449 w 95"/>
                  <a:gd name="T9" fmla="*/ 182795071 h 40"/>
                  <a:gd name="T10" fmla="*/ 103969977 w 95"/>
                  <a:gd name="T11" fmla="*/ 194532128 h 40"/>
                  <a:gd name="T12" fmla="*/ 105819560 w 95"/>
                  <a:gd name="T13" fmla="*/ 182795071 h 40"/>
                  <a:gd name="T14" fmla="*/ 108557186 w 95"/>
                  <a:gd name="T15" fmla="*/ 160850916 h 40"/>
                  <a:gd name="T16" fmla="*/ 103969977 w 95"/>
                  <a:gd name="T17" fmla="*/ 107086797 h 40"/>
                  <a:gd name="T18" fmla="*/ 139175030 w 95"/>
                  <a:gd name="T19" fmla="*/ 124592872 h 40"/>
                  <a:gd name="T20" fmla="*/ 163407137 w 95"/>
                  <a:gd name="T21" fmla="*/ 201138172 h 40"/>
                  <a:gd name="T22" fmla="*/ 175680138 w 95"/>
                  <a:gd name="T23" fmla="*/ 225710798 h 40"/>
                  <a:gd name="T24" fmla="*/ 180706531 w 95"/>
                  <a:gd name="T25" fmla="*/ 236744767 h 40"/>
                  <a:gd name="T26" fmla="*/ 180706531 w 95"/>
                  <a:gd name="T27" fmla="*/ 225710798 h 40"/>
                  <a:gd name="T28" fmla="*/ 177627462 w 95"/>
                  <a:gd name="T29" fmla="*/ 154102975 h 40"/>
                  <a:gd name="T30" fmla="*/ 195246509 w 95"/>
                  <a:gd name="T31" fmla="*/ 164929494 h 40"/>
                  <a:gd name="T32" fmla="*/ 209495284 w 95"/>
                  <a:gd name="T33" fmla="*/ 182795071 h 40"/>
                  <a:gd name="T34" fmla="*/ 214373520 w 95"/>
                  <a:gd name="T35" fmla="*/ 182795071 h 40"/>
                  <a:gd name="T36" fmla="*/ 214373520 w 95"/>
                  <a:gd name="T37" fmla="*/ 171987886 h 40"/>
                  <a:gd name="T38" fmla="*/ 209495284 w 95"/>
                  <a:gd name="T39" fmla="*/ 143340453 h 40"/>
                  <a:gd name="T40" fmla="*/ 220985748 w 95"/>
                  <a:gd name="T41" fmla="*/ 143340453 h 40"/>
                  <a:gd name="T42" fmla="*/ 228624749 w 95"/>
                  <a:gd name="T43" fmla="*/ 147540942 h 40"/>
                  <a:gd name="T44" fmla="*/ 224038198 w 95"/>
                  <a:gd name="T45" fmla="*/ 129663194 h 40"/>
                  <a:gd name="T46" fmla="*/ 204905932 w 95"/>
                  <a:gd name="T47" fmla="*/ 82642874 h 40"/>
                  <a:gd name="T48" fmla="*/ 173040881 w 95"/>
                  <a:gd name="T49" fmla="*/ 54090737 h 40"/>
                  <a:gd name="T50" fmla="*/ 84352864 w 95"/>
                  <a:gd name="T51" fmla="*/ 47016178 h 40"/>
                  <a:gd name="T52" fmla="*/ 0 w 95"/>
                  <a:gd name="T53" fmla="*/ 0 h 4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5" h="40">
                    <a:moveTo>
                      <a:pt x="0" y="0"/>
                    </a:moveTo>
                    <a:cubicBezTo>
                      <a:pt x="1" y="1"/>
                      <a:pt x="3" y="2"/>
                      <a:pt x="5" y="3"/>
                    </a:cubicBezTo>
                    <a:cubicBezTo>
                      <a:pt x="10" y="5"/>
                      <a:pt x="26" y="11"/>
                      <a:pt x="30" y="14"/>
                    </a:cubicBezTo>
                    <a:cubicBezTo>
                      <a:pt x="33" y="15"/>
                      <a:pt x="37" y="23"/>
                      <a:pt x="40" y="28"/>
                    </a:cubicBezTo>
                    <a:cubicBezTo>
                      <a:pt x="40" y="29"/>
                      <a:pt x="41" y="30"/>
                      <a:pt x="42" y="31"/>
                    </a:cubicBezTo>
                    <a:cubicBezTo>
                      <a:pt x="43" y="32"/>
                      <a:pt x="43" y="33"/>
                      <a:pt x="43" y="33"/>
                    </a:cubicBezTo>
                    <a:cubicBezTo>
                      <a:pt x="44" y="34"/>
                      <a:pt x="44" y="33"/>
                      <a:pt x="44" y="31"/>
                    </a:cubicBezTo>
                    <a:cubicBezTo>
                      <a:pt x="44" y="30"/>
                      <a:pt x="45" y="28"/>
                      <a:pt x="45" y="27"/>
                    </a:cubicBezTo>
                    <a:cubicBezTo>
                      <a:pt x="44" y="23"/>
                      <a:pt x="43" y="18"/>
                      <a:pt x="43" y="18"/>
                    </a:cubicBezTo>
                    <a:cubicBezTo>
                      <a:pt x="43" y="18"/>
                      <a:pt x="55" y="18"/>
                      <a:pt x="58" y="21"/>
                    </a:cubicBezTo>
                    <a:cubicBezTo>
                      <a:pt x="61" y="24"/>
                      <a:pt x="67" y="31"/>
                      <a:pt x="68" y="34"/>
                    </a:cubicBezTo>
                    <a:cubicBezTo>
                      <a:pt x="69" y="35"/>
                      <a:pt x="71" y="36"/>
                      <a:pt x="73" y="38"/>
                    </a:cubicBezTo>
                    <a:cubicBezTo>
                      <a:pt x="74" y="38"/>
                      <a:pt x="74" y="40"/>
                      <a:pt x="75" y="40"/>
                    </a:cubicBezTo>
                    <a:cubicBezTo>
                      <a:pt x="76" y="40"/>
                      <a:pt x="75" y="39"/>
                      <a:pt x="75" y="38"/>
                    </a:cubicBezTo>
                    <a:cubicBezTo>
                      <a:pt x="75" y="34"/>
                      <a:pt x="74" y="26"/>
                      <a:pt x="74" y="26"/>
                    </a:cubicBezTo>
                    <a:cubicBezTo>
                      <a:pt x="74" y="26"/>
                      <a:pt x="78" y="27"/>
                      <a:pt x="81" y="28"/>
                    </a:cubicBezTo>
                    <a:cubicBezTo>
                      <a:pt x="83" y="29"/>
                      <a:pt x="86" y="30"/>
                      <a:pt x="87" y="31"/>
                    </a:cubicBezTo>
                    <a:cubicBezTo>
                      <a:pt x="88" y="31"/>
                      <a:pt x="88" y="32"/>
                      <a:pt x="89" y="31"/>
                    </a:cubicBezTo>
                    <a:cubicBezTo>
                      <a:pt x="90" y="31"/>
                      <a:pt x="90" y="30"/>
                      <a:pt x="89" y="29"/>
                    </a:cubicBezTo>
                    <a:cubicBezTo>
                      <a:pt x="88" y="27"/>
                      <a:pt x="88" y="25"/>
                      <a:pt x="87" y="24"/>
                    </a:cubicBezTo>
                    <a:cubicBezTo>
                      <a:pt x="87" y="23"/>
                      <a:pt x="90" y="23"/>
                      <a:pt x="92" y="24"/>
                    </a:cubicBezTo>
                    <a:cubicBezTo>
                      <a:pt x="93" y="25"/>
                      <a:pt x="94" y="27"/>
                      <a:pt x="95" y="25"/>
                    </a:cubicBezTo>
                    <a:cubicBezTo>
                      <a:pt x="95" y="24"/>
                      <a:pt x="94" y="23"/>
                      <a:pt x="93" y="22"/>
                    </a:cubicBezTo>
                    <a:cubicBezTo>
                      <a:pt x="91" y="20"/>
                      <a:pt x="87" y="16"/>
                      <a:pt x="85" y="14"/>
                    </a:cubicBezTo>
                    <a:cubicBezTo>
                      <a:pt x="82" y="12"/>
                      <a:pt x="78" y="10"/>
                      <a:pt x="72" y="9"/>
                    </a:cubicBezTo>
                    <a:cubicBezTo>
                      <a:pt x="57" y="9"/>
                      <a:pt x="42" y="8"/>
                      <a:pt x="35" y="8"/>
                    </a:cubicBezTo>
                    <a:cubicBezTo>
                      <a:pt x="29" y="9"/>
                      <a:pt x="14" y="5"/>
                      <a:pt x="0" y="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05" name="Freeform 1078"/>
              <p:cNvSpPr>
                <a:spLocks/>
              </p:cNvSpPr>
              <p:nvPr/>
            </p:nvSpPr>
            <p:spPr bwMode="auto">
              <a:xfrm>
                <a:off x="1137" y="3319"/>
                <a:ext cx="70" cy="35"/>
              </a:xfrm>
              <a:custGeom>
                <a:avLst/>
                <a:gdLst>
                  <a:gd name="T0" fmla="*/ 65282033 w 28"/>
                  <a:gd name="T1" fmla="*/ 98753905 h 13"/>
                  <a:gd name="T2" fmla="*/ 40245438 w 28"/>
                  <a:gd name="T3" fmla="*/ 45262337 h 13"/>
                  <a:gd name="T4" fmla="*/ 0 w 28"/>
                  <a:gd name="T5" fmla="*/ 0 h 1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" h="13">
                    <a:moveTo>
                      <a:pt x="28" y="13"/>
                    </a:moveTo>
                    <a:cubicBezTo>
                      <a:pt x="25" y="9"/>
                      <a:pt x="20" y="6"/>
                      <a:pt x="17" y="6"/>
                    </a:cubicBezTo>
                    <a:cubicBezTo>
                      <a:pt x="14" y="5"/>
                      <a:pt x="0" y="0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06" name="Freeform 1079"/>
              <p:cNvSpPr>
                <a:spLocks/>
              </p:cNvSpPr>
              <p:nvPr/>
            </p:nvSpPr>
            <p:spPr bwMode="auto">
              <a:xfrm>
                <a:off x="1137" y="3332"/>
                <a:ext cx="30" cy="24"/>
              </a:xfrm>
              <a:custGeom>
                <a:avLst/>
                <a:gdLst>
                  <a:gd name="T0" fmla="*/ 28020050 w 12"/>
                  <a:gd name="T1" fmla="*/ 58969451 h 9"/>
                  <a:gd name="T2" fmla="*/ 0 w 12"/>
                  <a:gd name="T3" fmla="*/ 0 h 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2" h="9">
                    <a:moveTo>
                      <a:pt x="12" y="9"/>
                    </a:moveTo>
                    <a:cubicBezTo>
                      <a:pt x="10" y="7"/>
                      <a:pt x="2" y="2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07" name="Freeform 1080"/>
              <p:cNvSpPr>
                <a:spLocks/>
              </p:cNvSpPr>
              <p:nvPr/>
            </p:nvSpPr>
            <p:spPr bwMode="auto">
              <a:xfrm>
                <a:off x="1129" y="3220"/>
                <a:ext cx="40" cy="56"/>
              </a:xfrm>
              <a:custGeom>
                <a:avLst/>
                <a:gdLst>
                  <a:gd name="T0" fmla="*/ 37270050 w 16"/>
                  <a:gd name="T1" fmla="*/ 136945971 h 21"/>
                  <a:gd name="T2" fmla="*/ 23556645 w 16"/>
                  <a:gd name="T3" fmla="*/ 51354739 h 21"/>
                  <a:gd name="T4" fmla="*/ 0 w 16"/>
                  <a:gd name="T5" fmla="*/ 0 h 2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6" h="21">
                    <a:moveTo>
                      <a:pt x="16" y="21"/>
                    </a:moveTo>
                    <a:cubicBezTo>
                      <a:pt x="14" y="17"/>
                      <a:pt x="13" y="12"/>
                      <a:pt x="10" y="8"/>
                    </a:cubicBezTo>
                    <a:cubicBezTo>
                      <a:pt x="6" y="4"/>
                      <a:pt x="1" y="0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08" name="Freeform 1081"/>
              <p:cNvSpPr>
                <a:spLocks/>
              </p:cNvSpPr>
              <p:nvPr/>
            </p:nvSpPr>
            <p:spPr bwMode="auto">
              <a:xfrm>
                <a:off x="1164" y="3228"/>
                <a:ext cx="28" cy="30"/>
              </a:xfrm>
              <a:custGeom>
                <a:avLst/>
                <a:gdLst>
                  <a:gd name="T0" fmla="*/ 34100034 w 11"/>
                  <a:gd name="T1" fmla="*/ 103450246 h 11"/>
                  <a:gd name="T2" fmla="*/ 0 w 11"/>
                  <a:gd name="T3" fmla="*/ 0 h 1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1" h="11">
                    <a:moveTo>
                      <a:pt x="11" y="11"/>
                    </a:moveTo>
                    <a:cubicBezTo>
                      <a:pt x="9" y="8"/>
                      <a:pt x="4" y="2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09" name="Freeform 1082"/>
              <p:cNvSpPr>
                <a:spLocks/>
              </p:cNvSpPr>
              <p:nvPr/>
            </p:nvSpPr>
            <p:spPr bwMode="auto">
              <a:xfrm>
                <a:off x="1087" y="3172"/>
                <a:ext cx="27" cy="99"/>
              </a:xfrm>
              <a:custGeom>
                <a:avLst/>
                <a:gdLst>
                  <a:gd name="T0" fmla="*/ 15590696 w 11"/>
                  <a:gd name="T1" fmla="*/ 255446513 h 37"/>
                  <a:gd name="T2" fmla="*/ 19034882 w 11"/>
                  <a:gd name="T3" fmla="*/ 0 h 3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1" h="37">
                    <a:moveTo>
                      <a:pt x="9" y="37"/>
                    </a:moveTo>
                    <a:cubicBezTo>
                      <a:pt x="3" y="30"/>
                      <a:pt x="0" y="24"/>
                      <a:pt x="11" y="0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10" name="Freeform 1083"/>
              <p:cNvSpPr>
                <a:spLocks/>
              </p:cNvSpPr>
              <p:nvPr/>
            </p:nvSpPr>
            <p:spPr bwMode="auto">
              <a:xfrm>
                <a:off x="1162" y="3316"/>
                <a:ext cx="25" cy="3"/>
              </a:xfrm>
              <a:custGeom>
                <a:avLst/>
                <a:gdLst>
                  <a:gd name="T0" fmla="*/ 23556645 w 10"/>
                  <a:gd name="T1" fmla="*/ 43046721 h 1"/>
                  <a:gd name="T2" fmla="*/ 0 w 10"/>
                  <a:gd name="T3" fmla="*/ 0 h 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0" h="1">
                    <a:moveTo>
                      <a:pt x="10" y="1"/>
                    </a:moveTo>
                    <a:cubicBezTo>
                      <a:pt x="7" y="0"/>
                      <a:pt x="1" y="0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11" name="Freeform 1084"/>
              <p:cNvSpPr>
                <a:spLocks/>
              </p:cNvSpPr>
              <p:nvPr/>
            </p:nvSpPr>
            <p:spPr bwMode="auto">
              <a:xfrm>
                <a:off x="1157" y="2671"/>
                <a:ext cx="2" cy="19"/>
              </a:xfrm>
              <a:custGeom>
                <a:avLst/>
                <a:gdLst>
                  <a:gd name="T0" fmla="*/ 65536 w 1"/>
                  <a:gd name="T1" fmla="*/ 0 h 7"/>
                  <a:gd name="T2" fmla="*/ 0 w 1"/>
                  <a:gd name="T3" fmla="*/ 61269707 h 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7">
                    <a:moveTo>
                      <a:pt x="1" y="0"/>
                    </a:moveTo>
                    <a:cubicBezTo>
                      <a:pt x="1" y="2"/>
                      <a:pt x="1" y="5"/>
                      <a:pt x="0" y="7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12" name="Oval 1085"/>
              <p:cNvSpPr>
                <a:spLocks noChangeArrowheads="1"/>
              </p:cNvSpPr>
              <p:nvPr/>
            </p:nvSpPr>
            <p:spPr bwMode="auto">
              <a:xfrm>
                <a:off x="1267" y="2956"/>
                <a:ext cx="12" cy="1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bg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1pPr>
                <a:lvl2pPr>
                  <a:defRPr>
                    <a:solidFill>
                      <a:schemeClr val="bg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2pPr>
                <a:lvl3pPr>
                  <a:defRPr>
                    <a:solidFill>
                      <a:schemeClr val="bg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3pPr>
                <a:lvl4pPr>
                  <a:defRPr>
                    <a:solidFill>
                      <a:schemeClr val="bg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4pPr>
                <a:lvl5pPr>
                  <a:defRPr>
                    <a:solidFill>
                      <a:schemeClr val="bg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bg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bg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bg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bg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9pPr>
              </a:lstStyle>
              <a:p>
                <a:pPr defTabSz="914400"/>
                <a:endParaRPr lang="nl-NL" altLang="nl-NL" sz="2400">
                  <a:solidFill>
                    <a:srgbClr val="FFFFFF"/>
                  </a:solidFill>
                  <a:cs typeface="Tahoma" panose="020B0604030504040204" pitchFamily="34" charset="0"/>
                </a:endParaRPr>
              </a:p>
            </p:txBody>
          </p:sp>
          <p:sp>
            <p:nvSpPr>
              <p:cNvPr id="134213" name="Freeform 1086"/>
              <p:cNvSpPr>
                <a:spLocks/>
              </p:cNvSpPr>
              <p:nvPr/>
            </p:nvSpPr>
            <p:spPr bwMode="auto">
              <a:xfrm>
                <a:off x="1152" y="2756"/>
                <a:ext cx="22" cy="22"/>
              </a:xfrm>
              <a:custGeom>
                <a:avLst/>
                <a:gdLst>
                  <a:gd name="T0" fmla="*/ 3238163 w 9"/>
                  <a:gd name="T1" fmla="*/ 86449327 h 8"/>
                  <a:gd name="T2" fmla="*/ 14708569 w 9"/>
                  <a:gd name="T3" fmla="*/ 11431316 h 8"/>
                  <a:gd name="T4" fmla="*/ 0 w 9"/>
                  <a:gd name="T5" fmla="*/ 31436119 h 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2" y="8"/>
                    </a:moveTo>
                    <a:cubicBezTo>
                      <a:pt x="5" y="6"/>
                      <a:pt x="9" y="5"/>
                      <a:pt x="9" y="1"/>
                    </a:cubicBezTo>
                    <a:cubicBezTo>
                      <a:pt x="6" y="0"/>
                      <a:pt x="2" y="1"/>
                      <a:pt x="0" y="3"/>
                    </a:cubicBezTo>
                  </a:path>
                </a:pathLst>
              </a:custGeom>
              <a:solidFill>
                <a:srgbClr val="7DDD82"/>
              </a:solidFill>
              <a:ln w="15875" cap="flat">
                <a:solidFill>
                  <a:srgbClr val="7DDD82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14" name="Freeform 1087"/>
              <p:cNvSpPr>
                <a:spLocks/>
              </p:cNvSpPr>
              <p:nvPr/>
            </p:nvSpPr>
            <p:spPr bwMode="auto">
              <a:xfrm>
                <a:off x="1139" y="3330"/>
                <a:ext cx="8" cy="13"/>
              </a:xfrm>
              <a:custGeom>
                <a:avLst/>
                <a:gdLst>
                  <a:gd name="T0" fmla="*/ 19258027 w 3"/>
                  <a:gd name="T1" fmla="*/ 0 h 5"/>
                  <a:gd name="T2" fmla="*/ 0 w 3"/>
                  <a:gd name="T3" fmla="*/ 21836916 h 5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2" y="2"/>
                      <a:pt x="1" y="3"/>
                      <a:pt x="0" y="5"/>
                    </a:cubicBezTo>
                  </a:path>
                </a:pathLst>
              </a:custGeom>
              <a:solidFill>
                <a:srgbClr val="4AD050"/>
              </a:solidFill>
              <a:ln w="15875" cap="flat">
                <a:solidFill>
                  <a:srgbClr val="7DDD82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15" name="Freeform 1088"/>
              <p:cNvSpPr>
                <a:spLocks/>
              </p:cNvSpPr>
              <p:nvPr/>
            </p:nvSpPr>
            <p:spPr bwMode="auto">
              <a:xfrm>
                <a:off x="1132" y="3223"/>
                <a:ext cx="7" cy="8"/>
              </a:xfrm>
              <a:custGeom>
                <a:avLst/>
                <a:gdLst>
                  <a:gd name="T0" fmla="*/ 0 w 3"/>
                  <a:gd name="T1" fmla="*/ 19258027 h 3"/>
                  <a:gd name="T2" fmla="*/ 2243220 w 3"/>
                  <a:gd name="T3" fmla="*/ 0 h 3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2" y="2"/>
                      <a:pt x="3" y="1"/>
                      <a:pt x="3" y="0"/>
                    </a:cubicBezTo>
                  </a:path>
                </a:pathLst>
              </a:custGeom>
              <a:solidFill>
                <a:srgbClr val="4AD050"/>
              </a:solidFill>
              <a:ln w="15875" cap="flat">
                <a:solidFill>
                  <a:srgbClr val="7DDD82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16" name="Freeform 1089"/>
              <p:cNvSpPr>
                <a:spLocks/>
              </p:cNvSpPr>
              <p:nvPr/>
            </p:nvSpPr>
            <p:spPr bwMode="auto">
              <a:xfrm>
                <a:off x="1147" y="3239"/>
                <a:ext cx="10" cy="5"/>
              </a:xfrm>
              <a:custGeom>
                <a:avLst/>
                <a:gdLst>
                  <a:gd name="T0" fmla="*/ 0 w 4"/>
                  <a:gd name="T1" fmla="*/ 4959300 h 2"/>
                  <a:gd name="T2" fmla="*/ 9422658 w 4"/>
                  <a:gd name="T3" fmla="*/ 0 h 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1" y="1"/>
                      <a:pt x="3" y="0"/>
                      <a:pt x="4" y="0"/>
                    </a:cubicBezTo>
                  </a:path>
                </a:pathLst>
              </a:custGeom>
              <a:solidFill>
                <a:srgbClr val="4AD050"/>
              </a:solidFill>
              <a:ln w="15875" cap="flat">
                <a:solidFill>
                  <a:srgbClr val="7DDD82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4154" name="Rectangle 1090"/>
            <p:cNvSpPr>
              <a:spLocks noChangeArrowheads="1"/>
            </p:cNvSpPr>
            <p:nvPr/>
          </p:nvSpPr>
          <p:spPr bwMode="auto">
            <a:xfrm>
              <a:off x="4176" y="3868"/>
              <a:ext cx="111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bg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defTabSz="914400"/>
              <a:r>
                <a:rPr lang="en-US" altLang="nl-NL" sz="1600">
                  <a:solidFill>
                    <a:srgbClr val="61DA25"/>
                  </a:solidFill>
                  <a:cs typeface="Tahoma" panose="020B0604030504040204" pitchFamily="34" charset="0"/>
                </a:rPr>
                <a:t>Transgene mouse</a:t>
              </a:r>
              <a:endParaRPr lang="en-US" altLang="nl-NL" sz="1600">
                <a:solidFill>
                  <a:srgbClr val="FFFFFF"/>
                </a:solidFill>
                <a:cs typeface="Tahoma" panose="020B0604030504040204" pitchFamily="34" charset="0"/>
              </a:endParaRPr>
            </a:p>
          </p:txBody>
        </p:sp>
        <p:cxnSp>
          <p:nvCxnSpPr>
            <p:cNvPr id="134155" name="AutoShape 1183"/>
            <p:cNvCxnSpPr>
              <a:cxnSpLocks noChangeShapeType="1"/>
            </p:cNvCxnSpPr>
            <p:nvPr/>
          </p:nvCxnSpPr>
          <p:spPr bwMode="auto">
            <a:xfrm rot="16200000" flipH="1">
              <a:off x="3960" y="1848"/>
              <a:ext cx="960" cy="624"/>
            </a:xfrm>
            <a:prstGeom prst="bentConnector3">
              <a:avLst>
                <a:gd name="adj1" fmla="val -940"/>
              </a:avLst>
            </a:prstGeom>
            <a:noFill/>
            <a:ln w="4445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76200"/>
            <a:ext cx="8458200" cy="1143000"/>
          </a:xfrm>
        </p:spPr>
        <p:txBody>
          <a:bodyPr/>
          <a:lstStyle/>
          <a:p>
            <a:pPr eaLnBrk="1" hangingPunct="1"/>
            <a:r>
              <a:rPr lang="en-US" altLang="nl-NL" sz="3200"/>
              <a:t>Efficiente isolatie van niercellen met COPAS</a:t>
            </a:r>
          </a:p>
        </p:txBody>
      </p:sp>
      <p:sp>
        <p:nvSpPr>
          <p:cNvPr id="138243" name="Line 3"/>
          <p:cNvSpPr>
            <a:spLocks noChangeShapeType="1"/>
          </p:cNvSpPr>
          <p:nvPr/>
        </p:nvSpPr>
        <p:spPr bwMode="auto">
          <a:xfrm>
            <a:off x="381000" y="990600"/>
            <a:ext cx="838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8244" name="Picture 4" descr="7781 GFP DAPI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1" b="3101"/>
          <a:stretch>
            <a:fillRect/>
          </a:stretch>
        </p:blipFill>
        <p:spPr bwMode="auto">
          <a:xfrm>
            <a:off x="395288" y="1752600"/>
            <a:ext cx="3671887" cy="2752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245" name="Text Box 5"/>
          <p:cNvSpPr txBox="1">
            <a:spLocks noChangeArrowheads="1"/>
          </p:cNvSpPr>
          <p:nvPr/>
        </p:nvSpPr>
        <p:spPr bwMode="auto">
          <a:xfrm>
            <a:off x="827088" y="1139825"/>
            <a:ext cx="2665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defTabSz="914400" eaLnBrk="1" hangingPunct="1">
              <a:spcBef>
                <a:spcPct val="50000"/>
              </a:spcBef>
            </a:pPr>
            <a:r>
              <a:rPr lang="de-CH" altLang="nl-NL" u="sng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Na cel sortering</a:t>
            </a:r>
          </a:p>
        </p:txBody>
      </p:sp>
      <p:sp>
        <p:nvSpPr>
          <p:cNvPr id="138246" name="Rectangle 1"/>
          <p:cNvSpPr>
            <a:spLocks noChangeArrowheads="1"/>
          </p:cNvSpPr>
          <p:nvPr/>
        </p:nvSpPr>
        <p:spPr bwMode="auto">
          <a:xfrm>
            <a:off x="207877" y="5038725"/>
            <a:ext cx="455772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defTabSz="914400" eaLnBrk="1" hangingPunct="1">
              <a:spcBef>
                <a:spcPct val="50000"/>
              </a:spcBef>
            </a:pPr>
            <a:r>
              <a:rPr lang="de-CH" altLang="nl-NL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Voor</a:t>
            </a:r>
            <a:r>
              <a:rPr lang="de-CH" altLang="nl-NL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de-CH" altLang="nl-NL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een</a:t>
            </a:r>
            <a:r>
              <a:rPr lang="de-CH" altLang="nl-NL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de-CH" altLang="nl-NL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specifiek</a:t>
            </a:r>
            <a:r>
              <a:rPr lang="de-CH" altLang="nl-NL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de-CH" altLang="nl-NL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cel</a:t>
            </a:r>
            <a:r>
              <a:rPr lang="de-CH" altLang="nl-NL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de-CH" altLang="nl-NL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model</a:t>
            </a:r>
            <a:r>
              <a:rPr lang="de-CH" altLang="nl-NL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van </a:t>
            </a:r>
            <a:r>
              <a:rPr lang="de-CH" altLang="nl-NL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niertubuli</a:t>
            </a:r>
            <a:endParaRPr lang="de-CH" altLang="nl-NL" dirty="0">
              <a:solidFill>
                <a:srgbClr val="FFFFFF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algn="ctr" defTabSz="914400" eaLnBrk="1" hangingPunct="1">
              <a:spcBef>
                <a:spcPct val="50000"/>
              </a:spcBef>
            </a:pPr>
            <a:endParaRPr lang="de-CH" altLang="nl-NL" dirty="0">
              <a:solidFill>
                <a:srgbClr val="FFFFFF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defTabSz="914400" eaLnBrk="1" hangingPunct="1">
              <a:spcBef>
                <a:spcPct val="50000"/>
              </a:spcBef>
            </a:pPr>
            <a:r>
              <a:rPr lang="de-CH" altLang="nl-NL" sz="10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Bron</a:t>
            </a:r>
            <a:r>
              <a:rPr lang="de-CH" altLang="nl-NL" sz="10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de-CH" altLang="nl-NL" sz="10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afbeeldingen</a:t>
            </a:r>
            <a:r>
              <a:rPr lang="de-CH" altLang="nl-NL" sz="10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de-CH" altLang="nl-NL" sz="10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muis</a:t>
            </a:r>
            <a:r>
              <a:rPr lang="de-CH" altLang="nl-NL" sz="10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en </a:t>
            </a:r>
            <a:r>
              <a:rPr lang="de-CH" altLang="nl-NL" sz="1000" dirty="0" err="1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cellen</a:t>
            </a:r>
            <a:r>
              <a:rPr lang="de-CH" altLang="nl-NL" sz="10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: Titia Vrenken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dirty="0"/>
              <a:t>Extra opdracht lesstof tot nu toe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4C2C9-89B6-427F-B165-8D7F889CDD53}" type="slidenum">
              <a:rPr lang="en-US" altLang="nl-NL" smtClean="0"/>
              <a:pPr>
                <a:defRPr/>
              </a:pPr>
              <a:t>34</a:t>
            </a:fld>
            <a:endParaRPr lang="en-US" altLang="nl-NL"/>
          </a:p>
        </p:txBody>
      </p:sp>
      <p:sp>
        <p:nvSpPr>
          <p:cNvPr id="5" name="Rechthoek 4"/>
          <p:cNvSpPr/>
          <p:nvPr/>
        </p:nvSpPr>
        <p:spPr>
          <a:xfrm>
            <a:off x="683569" y="2270250"/>
            <a:ext cx="655272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nl-NL" b="1" dirty="0">
                <a:solidFill>
                  <a:schemeClr val="tx1"/>
                </a:solidFill>
              </a:rPr>
              <a:t>Geef een vertaling en uitleg van de volgende begrippen (m.b.v. de </a:t>
            </a:r>
            <a:r>
              <a:rPr lang="nl-NL" b="1" dirty="0" err="1">
                <a:solidFill>
                  <a:schemeClr val="tx1"/>
                </a:solidFill>
              </a:rPr>
              <a:t>glossary</a:t>
            </a:r>
            <a:r>
              <a:rPr lang="nl-NL" b="1" dirty="0">
                <a:solidFill>
                  <a:schemeClr val="tx1"/>
                </a:solidFill>
              </a:rPr>
              <a:t>, maar wel in eigen woorden) behandeld in les 1 t/m 6: </a:t>
            </a:r>
            <a:endParaRPr lang="en-US" b="1" dirty="0">
              <a:solidFill>
                <a:schemeClr val="tx1"/>
              </a:solidFill>
            </a:endParaRPr>
          </a:p>
          <a:p>
            <a:endParaRPr lang="nl-NL" dirty="0">
              <a:solidFill>
                <a:schemeClr val="tx1"/>
              </a:solidFill>
            </a:endParaRPr>
          </a:p>
          <a:p>
            <a:endParaRPr lang="nl-NL" dirty="0">
              <a:solidFill>
                <a:schemeClr val="tx1"/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1. Archaea, 2. Codon, 3. DNA, 4. Emergent properties, 5. Endosymbiosis, 6. Eukaryotic cell, 7. Evolution, 8. Gene expression, 9. Genus, 10. </a:t>
            </a:r>
            <a:r>
              <a:rPr lang="en-US" dirty="0" err="1">
                <a:solidFill>
                  <a:schemeClr val="tx1"/>
                </a:solidFill>
              </a:rPr>
              <a:t>Homoplasy</a:t>
            </a:r>
            <a:r>
              <a:rPr lang="en-US" dirty="0">
                <a:solidFill>
                  <a:schemeClr val="tx1"/>
                </a:solidFill>
              </a:rPr>
              <a:t>, 11. Intron, 12. Macroevolution, 13. Missense mutation, 14. Molecular clock, 15. Phylogenetic tree, 16. RNA splicing, 17. Ribozymes, 18. Sister taxa</a:t>
            </a:r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876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83D81AB-B379-4E8D-BCA7-F9582AF1D32B}" type="slidenum">
              <a:rPr lang="en-US" altLang="nl-NL" smtClean="0"/>
              <a:pPr/>
              <a:t>35</a:t>
            </a:fld>
            <a:endParaRPr lang="en-US" altLang="nl-NL"/>
          </a:p>
        </p:txBody>
      </p:sp>
      <p:sp>
        <p:nvSpPr>
          <p:cNvPr id="144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 dirty="0"/>
              <a:t>Leerdoelen hoofdstuk 25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513" y="1971675"/>
            <a:ext cx="8496300" cy="5273675"/>
          </a:xfrm>
        </p:spPr>
        <p:txBody>
          <a:bodyPr/>
          <a:lstStyle/>
          <a:p>
            <a:pPr marL="457200" lvl="1" indent="0" algn="just">
              <a:buFont typeface="Wingdings" panose="05000000000000000000" pitchFamily="2" charset="2"/>
              <a:buNone/>
              <a:defRPr/>
            </a:pPr>
            <a:r>
              <a:rPr lang="nl-NL" sz="2000" dirty="0"/>
              <a:t>Aan het eind van de les kun je:</a:t>
            </a:r>
            <a:endParaRPr lang="nl-NL" sz="1400" dirty="0"/>
          </a:p>
          <a:p>
            <a:pPr lvl="1" algn="just">
              <a:defRPr/>
            </a:pPr>
            <a:endParaRPr lang="nl-NL" sz="1400" dirty="0"/>
          </a:p>
          <a:p>
            <a:pPr lvl="1" algn="just">
              <a:defRPr/>
            </a:pPr>
            <a:r>
              <a:rPr lang="nl-NL" sz="2000" dirty="0"/>
              <a:t>verklaren hoe de 1e cellen op aarde ontstaan zijn</a:t>
            </a:r>
          </a:p>
          <a:p>
            <a:pPr lvl="1" algn="just">
              <a:defRPr/>
            </a:pPr>
            <a:endParaRPr lang="nl-NL" sz="1400" dirty="0"/>
          </a:p>
          <a:p>
            <a:pPr lvl="1" algn="just">
              <a:defRPr/>
            </a:pPr>
            <a:r>
              <a:rPr lang="nl-NL" sz="2000" dirty="0"/>
              <a:t>belangrijke gebeurtenissen in het ontstaan van de aarde noemen en in chronologische volgorde zetten</a:t>
            </a:r>
          </a:p>
          <a:p>
            <a:pPr lvl="1" algn="just">
              <a:defRPr/>
            </a:pPr>
            <a:endParaRPr lang="nl-NL" sz="1400" dirty="0"/>
          </a:p>
          <a:p>
            <a:pPr lvl="1" algn="just">
              <a:defRPr/>
            </a:pPr>
            <a:r>
              <a:rPr lang="nl-NL" sz="2000" dirty="0"/>
              <a:t>de betekenis van </a:t>
            </a:r>
            <a:r>
              <a:rPr lang="nl-NL" sz="2000" dirty="0" err="1"/>
              <a:t>endosymbionten</a:t>
            </a:r>
            <a:r>
              <a:rPr lang="nl-NL" sz="2000" dirty="0"/>
              <a:t> theorie geven</a:t>
            </a:r>
          </a:p>
          <a:p>
            <a:pPr lvl="1" algn="just">
              <a:defRPr/>
            </a:pPr>
            <a:endParaRPr lang="nl-NL" sz="1400" dirty="0"/>
          </a:p>
          <a:p>
            <a:pPr lvl="1" algn="just">
              <a:defRPr/>
            </a:pPr>
            <a:r>
              <a:rPr lang="nl-NL" sz="2000" dirty="0"/>
              <a:t>synthetische biologie toelichten</a:t>
            </a:r>
          </a:p>
          <a:p>
            <a:pPr lvl="1" algn="just">
              <a:defRPr/>
            </a:pPr>
            <a:endParaRPr lang="nl-NL" sz="2000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047237"/>
              </p:ext>
            </p:extLst>
          </p:nvPr>
        </p:nvGraphicFramePr>
        <p:xfrm>
          <a:off x="971600" y="0"/>
          <a:ext cx="5616624" cy="691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21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nl-NL" sz="1400" dirty="0" smtClean="0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Bacterie/archaea</a:t>
                      </a:r>
                      <a:endParaRPr lang="nl-NL" sz="1400" dirty="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Studenten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1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 Listeria monocytogenes </a:t>
                      </a:r>
                      <a:endParaRPr kumimoji="0" lang="nl-NL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40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1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 </a:t>
                      </a:r>
                      <a:r>
                        <a:rPr kumimoji="0" lang="nl-NL" sz="1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Klebsiella</a:t>
                      </a:r>
                      <a:r>
                        <a:rPr kumimoji="0" lang="nl-NL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0" lang="nl-NL" sz="1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spp</a:t>
                      </a:r>
                      <a:r>
                        <a:rPr kumimoji="0" lang="nl-NL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endParaRPr lang="nl-NL" sz="1400" dirty="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40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15">
                <a:tc>
                  <a:txBody>
                    <a:bodyPr/>
                    <a:lstStyle/>
                    <a:p>
                      <a:r>
                        <a:rPr kumimoji="0" lang="nl-NL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 </a:t>
                      </a:r>
                      <a:r>
                        <a:rPr kumimoji="0" lang="nl-NL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Sulfolobus</a:t>
                      </a:r>
                      <a:r>
                        <a:rPr kumimoji="0" lang="nl-NL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0" lang="nl-NL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acidocaldarius</a:t>
                      </a:r>
                      <a:endParaRPr lang="nl-NL" sz="1400" dirty="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40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15">
                <a:tc>
                  <a:txBody>
                    <a:bodyPr/>
                    <a:lstStyle/>
                    <a:p>
                      <a:r>
                        <a:rPr kumimoji="0" lang="nl-NL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 </a:t>
                      </a:r>
                      <a:r>
                        <a:rPr kumimoji="0" lang="nl-NL" sz="1400" b="0" i="1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Haemophilus</a:t>
                      </a:r>
                      <a:r>
                        <a:rPr kumimoji="0" lang="nl-NL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0" lang="nl-NL" sz="1400" b="0" i="1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influenzae</a:t>
                      </a:r>
                      <a:endParaRPr lang="nl-NL" sz="140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40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115">
                <a:tc>
                  <a:txBody>
                    <a:bodyPr/>
                    <a:lstStyle/>
                    <a:p>
                      <a:r>
                        <a:rPr kumimoji="0" lang="nl-NL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5. </a:t>
                      </a:r>
                      <a:r>
                        <a:rPr kumimoji="0" lang="nl-NL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Korarchaeum</a:t>
                      </a:r>
                      <a:r>
                        <a:rPr kumimoji="0" lang="nl-NL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kumimoji="0" lang="nl-NL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cryptofilum</a:t>
                      </a:r>
                      <a:endParaRPr lang="nl-NL" sz="1400" dirty="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40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115">
                <a:tc>
                  <a:txBody>
                    <a:bodyPr/>
                    <a:lstStyle/>
                    <a:p>
                      <a:r>
                        <a:rPr kumimoji="0" lang="nl-NL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6. </a:t>
                      </a:r>
                      <a:r>
                        <a:rPr lang="nl-NL" sz="1400" i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Tahoma"/>
                          <a:cs typeface="Tahoma"/>
                        </a:rPr>
                        <a:t>Pyrococcus</a:t>
                      </a:r>
                      <a:r>
                        <a:rPr lang="nl-NL" sz="1400" i="1" kern="1200" dirty="0" smtClean="0">
                          <a:solidFill>
                            <a:schemeClr val="dk1"/>
                          </a:solidFill>
                          <a:latin typeface="+mn-lt"/>
                          <a:ea typeface="Tahoma"/>
                          <a:cs typeface="Tahoma"/>
                        </a:rPr>
                        <a:t> </a:t>
                      </a:r>
                      <a:r>
                        <a:rPr lang="nl-NL" sz="1400" i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Tahoma"/>
                          <a:cs typeface="Tahoma"/>
                        </a:rPr>
                        <a:t>furiosus</a:t>
                      </a:r>
                      <a:endParaRPr lang="nl-NL" sz="1400" dirty="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40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115">
                <a:tc>
                  <a:txBody>
                    <a:bodyPr/>
                    <a:lstStyle/>
                    <a:p>
                      <a:r>
                        <a:rPr kumimoji="0" lang="nl-NL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7. Mycobacterium </a:t>
                      </a:r>
                      <a:r>
                        <a:rPr kumimoji="0" lang="nl-NL" sz="1400" b="0" i="1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tuberculosis</a:t>
                      </a:r>
                      <a:endParaRPr lang="nl-NL" sz="140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40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115">
                <a:tc>
                  <a:txBody>
                    <a:bodyPr/>
                    <a:lstStyle/>
                    <a:p>
                      <a:r>
                        <a:rPr kumimoji="0" lang="nl-NL" sz="14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 Neisseria gonorrhoeae</a:t>
                      </a:r>
                      <a:endParaRPr lang="nl-NL" sz="140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40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115">
                <a:tc>
                  <a:txBody>
                    <a:bodyPr/>
                    <a:lstStyle/>
                    <a:p>
                      <a:r>
                        <a:rPr lang="nl-NL" sz="1400" i="1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 Streptococcus</a:t>
                      </a:r>
                      <a:r>
                        <a:rPr lang="nl-NL" sz="1400" i="1" baseline="0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nl-NL" sz="1400" i="1" baseline="0" err="1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pyogenes</a:t>
                      </a:r>
                      <a:endParaRPr lang="nl-NL" sz="1400" i="1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40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2115">
                <a:tc>
                  <a:txBody>
                    <a:bodyPr/>
                    <a:lstStyle/>
                    <a:p>
                      <a:r>
                        <a:rPr lang="nl-NL" sz="1400" i="1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10. Chlamydia trachomatis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40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13595">
                <a:tc>
                  <a:txBody>
                    <a:bodyPr/>
                    <a:lstStyle/>
                    <a:p>
                      <a:r>
                        <a:rPr lang="nl-NL" sz="1400" i="1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11. </a:t>
                      </a:r>
                      <a:r>
                        <a:rPr lang="nl-NL" sz="1400" i="1" err="1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Enterohemorragische</a:t>
                      </a:r>
                      <a:r>
                        <a:rPr lang="nl-NL" sz="1400" i="1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nl-NL" sz="1400" i="1" err="1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Escherichia</a:t>
                      </a:r>
                      <a:r>
                        <a:rPr lang="nl-NL" sz="1400" i="1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coli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400" dirty="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2115">
                <a:tc>
                  <a:txBody>
                    <a:bodyPr/>
                    <a:lstStyle/>
                    <a:p>
                      <a:r>
                        <a:rPr lang="nl-NL" sz="1400" i="1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12. </a:t>
                      </a:r>
                      <a:r>
                        <a:rPr lang="nl-NL" sz="1400" i="1" err="1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Shigella</a:t>
                      </a:r>
                      <a:r>
                        <a:rPr lang="nl-NL" sz="1400" i="1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nl-NL" sz="1400" i="1" err="1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dysenteriae</a:t>
                      </a:r>
                      <a:endParaRPr lang="nl-NL" sz="1400" i="1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40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2115">
                <a:tc>
                  <a:txBody>
                    <a:bodyPr/>
                    <a:lstStyle/>
                    <a:p>
                      <a:r>
                        <a:rPr lang="nl-NL" sz="1400" i="1" dirty="0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13. </a:t>
                      </a:r>
                      <a:r>
                        <a:rPr lang="nl-NL" sz="1400" i="1" dirty="0" err="1" smtClean="0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Halobacterium</a:t>
                      </a:r>
                      <a:r>
                        <a:rPr lang="nl-NL" sz="1400" i="1" dirty="0" smtClean="0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nl-NL" sz="1400" i="1" dirty="0" err="1" smtClean="0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salinarum</a:t>
                      </a:r>
                      <a:endParaRPr lang="nl-NL" sz="1400" i="1" dirty="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40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2115">
                <a:tc>
                  <a:txBody>
                    <a:bodyPr/>
                    <a:lstStyle/>
                    <a:p>
                      <a:r>
                        <a:rPr lang="nl-NL" sz="1400" i="1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14. </a:t>
                      </a:r>
                      <a:r>
                        <a:rPr lang="nl-NL" sz="1400" i="1" err="1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Vibrio</a:t>
                      </a:r>
                      <a:r>
                        <a:rPr lang="nl-NL" sz="1400" i="1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nl-NL" sz="1400" i="1" err="1">
                          <a:latin typeface="+mj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vulnificus</a:t>
                      </a:r>
                      <a:endParaRPr lang="nl-NL" sz="1400" i="1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40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21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400" i="1">
                          <a:latin typeface="+mj-lt"/>
                          <a:ea typeface="Tahoma"/>
                          <a:cs typeface="Tahoma"/>
                        </a:rPr>
                        <a:t>15. Campylobacter </a:t>
                      </a:r>
                      <a:r>
                        <a:rPr lang="nl-NL" sz="1400" i="1" err="1">
                          <a:latin typeface="+mj-lt"/>
                          <a:ea typeface="Tahoma"/>
                          <a:cs typeface="Tahoma"/>
                        </a:rPr>
                        <a:t>jejuni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NL" sz="1400">
                        <a:latin typeface="+mj-lt"/>
                        <a:ea typeface="Tahoma"/>
                        <a:cs typeface="Tahom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04666"/>
                  </a:ext>
                </a:extLst>
              </a:tr>
              <a:tr h="3021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400" i="1" dirty="0">
                          <a:latin typeface="+mj-lt"/>
                          <a:ea typeface="Tahoma"/>
                          <a:cs typeface="Tahoma"/>
                        </a:rPr>
                        <a:t>16. Salmonella </a:t>
                      </a:r>
                      <a:r>
                        <a:rPr lang="nl-NL" sz="1400" i="1" dirty="0" err="1">
                          <a:latin typeface="+mj-lt"/>
                          <a:ea typeface="Tahoma"/>
                          <a:cs typeface="Tahoma"/>
                        </a:rPr>
                        <a:t>spp</a:t>
                      </a:r>
                      <a:r>
                        <a:rPr lang="nl-NL" sz="1400" i="1" dirty="0">
                          <a:latin typeface="+mj-lt"/>
                          <a:ea typeface="Tahoma"/>
                          <a:cs typeface="Tahoma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NL" sz="1400">
                        <a:latin typeface="+mj-lt"/>
                        <a:ea typeface="Tahoma"/>
                        <a:cs typeface="Tahom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637953"/>
                  </a:ext>
                </a:extLst>
              </a:tr>
              <a:tr h="3021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nl-NL" sz="1400" i="1" dirty="0">
                          <a:latin typeface="+mj-lt"/>
                          <a:ea typeface="Tahoma"/>
                          <a:cs typeface="Tahoma"/>
                        </a:rPr>
                        <a:t>17. </a:t>
                      </a:r>
                      <a:r>
                        <a:rPr lang="nl-NL" sz="1400" i="1" dirty="0" err="1">
                          <a:latin typeface="+mj-lt"/>
                          <a:ea typeface="Tahoma"/>
                          <a:cs typeface="Tahoma"/>
                        </a:rPr>
                        <a:t>Clostridium</a:t>
                      </a:r>
                      <a:r>
                        <a:rPr lang="nl-NL" sz="1400" i="1" dirty="0">
                          <a:latin typeface="+mj-lt"/>
                          <a:ea typeface="Tahoma"/>
                          <a:cs typeface="Tahoma"/>
                        </a:rPr>
                        <a:t> </a:t>
                      </a:r>
                      <a:r>
                        <a:rPr lang="nl-NL" sz="1400" i="1" dirty="0" err="1">
                          <a:latin typeface="+mj-lt"/>
                          <a:ea typeface="Tahoma"/>
                          <a:cs typeface="Tahoma"/>
                        </a:rPr>
                        <a:t>botulinum</a:t>
                      </a:r>
                      <a:endParaRPr lang="nl-NL" sz="1400" i="1" dirty="0">
                        <a:latin typeface="+mj-lt"/>
                        <a:ea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400" dirty="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21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nl-NL" sz="1400" i="1" dirty="0" smtClean="0">
                          <a:latin typeface="+mj-lt"/>
                          <a:ea typeface="Tahoma"/>
                          <a:cs typeface="Tahoma"/>
                        </a:rPr>
                        <a:t>18. </a:t>
                      </a:r>
                      <a:r>
                        <a:rPr kumimoji="0" lang="nl-NL" sz="1400" b="0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Helicobacter</a:t>
                      </a:r>
                      <a:r>
                        <a:rPr kumimoji="0" lang="nl-NL" sz="14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pylori</a:t>
                      </a:r>
                      <a:endParaRPr lang="nl-NL" sz="1400" i="1" dirty="0">
                        <a:latin typeface="+mj-lt"/>
                        <a:ea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400" dirty="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728626"/>
                  </a:ext>
                </a:extLst>
              </a:tr>
              <a:tr h="3021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nl-NL" sz="1400" i="1" dirty="0" smtClean="0">
                          <a:latin typeface="+mj-lt"/>
                          <a:ea typeface="Tahoma"/>
                          <a:cs typeface="Tahoma"/>
                        </a:rPr>
                        <a:t>19. </a:t>
                      </a:r>
                      <a:r>
                        <a:rPr lang="nl-NL" sz="1400" i="1" kern="1200" dirty="0" smtClean="0">
                          <a:solidFill>
                            <a:schemeClr val="dk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Legionella </a:t>
                      </a:r>
                      <a:r>
                        <a:rPr lang="nl-NL" sz="1400" i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pneumophila</a:t>
                      </a:r>
                      <a:endParaRPr lang="nl-NL" sz="1400" i="1" dirty="0">
                        <a:latin typeface="+mj-lt"/>
                        <a:ea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400" dirty="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602675"/>
                  </a:ext>
                </a:extLst>
              </a:tr>
              <a:tr h="3021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i="1" dirty="0" smtClean="0">
                          <a:latin typeface="+mj-lt"/>
                          <a:ea typeface="Tahoma"/>
                          <a:cs typeface="Tahoma"/>
                        </a:rPr>
                        <a:t>20. </a:t>
                      </a:r>
                      <a:r>
                        <a:rPr kumimoji="0" lang="nl-NL" sz="14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Staphylococcus aureus</a:t>
                      </a:r>
                      <a:endParaRPr lang="nl-NL" sz="1400" kern="1200" dirty="0" smtClean="0">
                        <a:solidFill>
                          <a:schemeClr val="dk1"/>
                        </a:solidFill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400" dirty="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867433"/>
                  </a:ext>
                </a:extLst>
              </a:tr>
              <a:tr h="3021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nl-NL" sz="1400" i="1" dirty="0" smtClean="0">
                          <a:latin typeface="+mj-lt"/>
                          <a:ea typeface="Tahoma"/>
                          <a:cs typeface="Tahoma"/>
                        </a:rPr>
                        <a:t>21. </a:t>
                      </a:r>
                      <a:r>
                        <a:rPr kumimoji="0" lang="nl-NL" sz="14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Bacillus </a:t>
                      </a:r>
                      <a:r>
                        <a:rPr kumimoji="0" lang="nl-NL" sz="1400" b="0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anthracis</a:t>
                      </a:r>
                      <a:endParaRPr lang="nl-NL" sz="1400" i="1" dirty="0">
                        <a:latin typeface="+mj-lt"/>
                        <a:ea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1400" dirty="0">
                        <a:latin typeface="+mj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98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952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01187A4-C6DF-418B-A974-6F3249737116}" type="slidenum">
              <a:rPr lang="en-US" altLang="nl-NL" smtClean="0"/>
              <a:pPr/>
              <a:t>5</a:t>
            </a:fld>
            <a:endParaRPr lang="en-US" altLang="nl-NL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 dirty="0"/>
              <a:t>Leerdoelen hoofdstuk 25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513" y="1971675"/>
            <a:ext cx="8496300" cy="5273675"/>
          </a:xfrm>
        </p:spPr>
        <p:txBody>
          <a:bodyPr/>
          <a:lstStyle/>
          <a:p>
            <a:pPr marL="457200" lvl="1" indent="0" algn="just">
              <a:buFont typeface="Wingdings" panose="05000000000000000000" pitchFamily="2" charset="2"/>
              <a:buNone/>
              <a:defRPr/>
            </a:pPr>
            <a:r>
              <a:rPr lang="nl-NL" sz="2000" dirty="0"/>
              <a:t>Aan het eind van de les kun je:</a:t>
            </a:r>
            <a:endParaRPr lang="nl-NL" sz="1400" dirty="0"/>
          </a:p>
          <a:p>
            <a:pPr marL="457200" lvl="1" indent="0" algn="just">
              <a:buNone/>
              <a:defRPr/>
            </a:pPr>
            <a:endParaRPr lang="nl-NL" sz="2000" dirty="0"/>
          </a:p>
          <a:p>
            <a:pPr lvl="1" algn="just">
              <a:defRPr/>
            </a:pPr>
            <a:r>
              <a:rPr lang="nl-NL" sz="2000" dirty="0"/>
              <a:t>verklaren hoe de 1e cellen op aarde ontstaan zijn</a:t>
            </a:r>
          </a:p>
          <a:p>
            <a:pPr lvl="1" algn="just">
              <a:defRPr/>
            </a:pPr>
            <a:endParaRPr lang="nl-NL" sz="1400" dirty="0"/>
          </a:p>
          <a:p>
            <a:pPr lvl="1" algn="just">
              <a:defRPr/>
            </a:pPr>
            <a:r>
              <a:rPr lang="nl-NL" sz="2000" dirty="0"/>
              <a:t>belangrijke gebeurtenissen in het ontstaan van de aarde noemen en in chronologische volgorde zetten</a:t>
            </a:r>
          </a:p>
          <a:p>
            <a:pPr lvl="1" algn="just">
              <a:defRPr/>
            </a:pPr>
            <a:endParaRPr lang="nl-NL" sz="1400" dirty="0"/>
          </a:p>
          <a:p>
            <a:pPr lvl="1" algn="just">
              <a:defRPr/>
            </a:pPr>
            <a:r>
              <a:rPr lang="nl-NL" sz="2000" dirty="0"/>
              <a:t>de betekenis van </a:t>
            </a:r>
            <a:r>
              <a:rPr lang="nl-NL" sz="2000" dirty="0" err="1"/>
              <a:t>endosymbionten</a:t>
            </a:r>
            <a:r>
              <a:rPr lang="nl-NL" sz="2000" dirty="0"/>
              <a:t> theorie geven</a:t>
            </a:r>
          </a:p>
          <a:p>
            <a:pPr lvl="1" algn="just">
              <a:defRPr/>
            </a:pPr>
            <a:endParaRPr lang="nl-NL" sz="1400" dirty="0"/>
          </a:p>
          <a:p>
            <a:pPr lvl="1" algn="just">
              <a:defRPr/>
            </a:pPr>
            <a:r>
              <a:rPr lang="nl-NL" sz="2000" dirty="0"/>
              <a:t>synthetische biologie toelichten</a:t>
            </a:r>
          </a:p>
          <a:p>
            <a:pPr lvl="1" algn="just">
              <a:defRPr/>
            </a:pPr>
            <a:endParaRPr lang="nl-NL" sz="2000" dirty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3B807F0-3052-4909-9CE8-83A29959B2FD}" type="slidenum">
              <a:rPr lang="en-US" altLang="nl-NL" smtClean="0"/>
              <a:pPr/>
              <a:t>6</a:t>
            </a:fld>
            <a:endParaRPr lang="en-US" altLang="nl-NL"/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Hoe is het leven op aarde begonnen?</a:t>
            </a:r>
          </a:p>
        </p:txBody>
      </p:sp>
      <p:pic>
        <p:nvPicPr>
          <p:cNvPr id="80900" name="Picture 6" descr="http://www.museumkennis.nl/sites/nnm.dossiers/contents/i002639/01%20archeicum,%20eerste%20leven,%20blacksmoker,n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88" y="1911350"/>
            <a:ext cx="630555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1360488" y="6525344"/>
            <a:ext cx="328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tx1"/>
                </a:solidFill>
              </a:rPr>
              <a:t>Figuur 25.2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F3B68EF-ACC3-4C38-AAF0-41B3F8BA9049}" type="slidenum">
              <a:rPr lang="en-US" altLang="nl-NL" smtClean="0"/>
              <a:pPr/>
              <a:t>7</a:t>
            </a:fld>
            <a:endParaRPr lang="en-US" altLang="nl-NL"/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Fossielen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4758134"/>
            <a:ext cx="1983224" cy="1485504"/>
          </a:xfrm>
          <a:prstGeom prst="rect">
            <a:avLst/>
          </a:prstGeom>
        </p:spPr>
      </p:pic>
      <p:sp>
        <p:nvSpPr>
          <p:cNvPr id="3" name="Rechthoek 2"/>
          <p:cNvSpPr/>
          <p:nvPr/>
        </p:nvSpPr>
        <p:spPr>
          <a:xfrm>
            <a:off x="5580112" y="623096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800" dirty="0">
                <a:solidFill>
                  <a:schemeClr val="tx1"/>
                </a:solidFill>
              </a:rPr>
              <a:t>http://www.expo-oer.nl/Grote_fossielen.html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745" y="4423447"/>
            <a:ext cx="2052910" cy="2052910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2386745" y="6436419"/>
            <a:ext cx="1981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800" dirty="0">
                <a:solidFill>
                  <a:schemeClr val="tx1"/>
                </a:solidFill>
              </a:rPr>
              <a:t>https://www.ebay.com/itm/Beautiful-Amber-Dragonfly-Fossil-Insects-Manual-Polishing-/182824399773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581" y="2060848"/>
            <a:ext cx="3219450" cy="2143125"/>
          </a:xfrm>
          <a:prstGeom prst="rect">
            <a:avLst/>
          </a:prstGeom>
        </p:spPr>
      </p:pic>
      <p:sp>
        <p:nvSpPr>
          <p:cNvPr id="8" name="Rechthoek 7"/>
          <p:cNvSpPr/>
          <p:nvPr/>
        </p:nvSpPr>
        <p:spPr>
          <a:xfrm>
            <a:off x="313084" y="419012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800">
                <a:solidFill>
                  <a:schemeClr val="tx1"/>
                </a:solidFill>
              </a:rPr>
              <a:t>https://nl.freepik.com/vrije-foto-vectoren/fossielen</a:t>
            </a:r>
            <a:endParaRPr lang="nl-NL" sz="800" dirty="0">
              <a:solidFill>
                <a:schemeClr val="tx1"/>
              </a:solidFill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5084" y="1977895"/>
            <a:ext cx="3979366" cy="2015117"/>
          </a:xfrm>
          <a:prstGeom prst="rect">
            <a:avLst/>
          </a:prstGeom>
        </p:spPr>
      </p:pic>
      <p:sp>
        <p:nvSpPr>
          <p:cNvPr id="11" name="Rechthoek 10"/>
          <p:cNvSpPr/>
          <p:nvPr/>
        </p:nvSpPr>
        <p:spPr>
          <a:xfrm>
            <a:off x="4875823" y="402809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800" dirty="0">
                <a:solidFill>
                  <a:schemeClr val="tx1"/>
                </a:solidFill>
              </a:rPr>
              <a:t>https://www.cultuurmarketing.nl/marketingsucces-trex-trix-naturalis/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8F512A0-B350-4AC6-8502-F5CCB9E5D222}" type="slidenum">
              <a:rPr lang="en-US" altLang="nl-NL" smtClean="0"/>
              <a:pPr/>
              <a:t>8</a:t>
            </a:fld>
            <a:endParaRPr lang="en-US" altLang="nl-NL"/>
          </a:p>
        </p:txBody>
      </p:sp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Huidige theorie</a:t>
            </a:r>
          </a:p>
        </p:txBody>
      </p:sp>
      <p:grpSp>
        <p:nvGrpSpPr>
          <p:cNvPr id="84996" name="Group 9"/>
          <p:cNvGrpSpPr>
            <a:grpSpLocks/>
          </p:cNvGrpSpPr>
          <p:nvPr/>
        </p:nvGrpSpPr>
        <p:grpSpPr bwMode="auto">
          <a:xfrm>
            <a:off x="968375" y="157163"/>
            <a:ext cx="7235825" cy="6584950"/>
            <a:chOff x="968375" y="136525"/>
            <a:chExt cx="7235825" cy="6584950"/>
          </a:xfrm>
        </p:grpSpPr>
        <p:pic>
          <p:nvPicPr>
            <p:cNvPr id="84998" name="Picture 2" descr="25_UN11AnsSQQClock-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375" y="136525"/>
              <a:ext cx="7207250" cy="6584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999" name="Text Box 4"/>
            <p:cNvSpPr txBox="1">
              <a:spLocks noChangeArrowheads="1"/>
            </p:cNvSpPr>
            <p:nvPr/>
          </p:nvSpPr>
          <p:spPr bwMode="auto">
            <a:xfrm>
              <a:off x="6242050" y="2486025"/>
              <a:ext cx="1962150" cy="382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Origin of solar system</a:t>
              </a:r>
            </a:p>
            <a:p>
              <a:pPr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and Earth</a:t>
              </a:r>
            </a:p>
          </p:txBody>
        </p:sp>
        <p:sp>
          <p:nvSpPr>
            <p:cNvPr id="85000" name="Text Box 5"/>
            <p:cNvSpPr txBox="1">
              <a:spLocks noChangeArrowheads="1"/>
            </p:cNvSpPr>
            <p:nvPr/>
          </p:nvSpPr>
          <p:spPr bwMode="auto">
            <a:xfrm>
              <a:off x="6207125" y="3668713"/>
              <a:ext cx="260350" cy="16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85001" name="Text Box 6"/>
            <p:cNvSpPr txBox="1">
              <a:spLocks noChangeArrowheads="1"/>
            </p:cNvSpPr>
            <p:nvPr/>
          </p:nvSpPr>
          <p:spPr bwMode="auto">
            <a:xfrm>
              <a:off x="5865813" y="4814888"/>
              <a:ext cx="260350" cy="16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85002" name="Text Box 7"/>
            <p:cNvSpPr txBox="1">
              <a:spLocks noChangeArrowheads="1"/>
            </p:cNvSpPr>
            <p:nvPr/>
          </p:nvSpPr>
          <p:spPr bwMode="auto">
            <a:xfrm>
              <a:off x="4643438" y="4795838"/>
              <a:ext cx="260350" cy="16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5003" name="Text Box 8"/>
            <p:cNvSpPr txBox="1">
              <a:spLocks noChangeArrowheads="1"/>
            </p:cNvSpPr>
            <p:nvPr/>
          </p:nvSpPr>
          <p:spPr bwMode="auto">
            <a:xfrm>
              <a:off x="4257675" y="3670300"/>
              <a:ext cx="260350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5004" name="Text Box 9"/>
            <p:cNvSpPr txBox="1">
              <a:spLocks noChangeArrowheads="1"/>
            </p:cNvSpPr>
            <p:nvPr/>
          </p:nvSpPr>
          <p:spPr bwMode="auto">
            <a:xfrm rot="-1889576">
              <a:off x="3181350" y="908050"/>
              <a:ext cx="1117600" cy="1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Paleozoic</a:t>
              </a:r>
            </a:p>
          </p:txBody>
        </p:sp>
        <p:sp>
          <p:nvSpPr>
            <p:cNvPr id="85005" name="Text Box 10"/>
            <p:cNvSpPr txBox="1">
              <a:spLocks noChangeArrowheads="1"/>
            </p:cNvSpPr>
            <p:nvPr/>
          </p:nvSpPr>
          <p:spPr bwMode="auto">
            <a:xfrm rot="-1160959">
              <a:off x="4246563" y="409575"/>
              <a:ext cx="760412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Meso-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zoic</a:t>
              </a:r>
            </a:p>
          </p:txBody>
        </p:sp>
        <p:sp>
          <p:nvSpPr>
            <p:cNvPr id="85006" name="Text Box 11"/>
            <p:cNvSpPr txBox="1">
              <a:spLocks noChangeArrowheads="1"/>
            </p:cNvSpPr>
            <p:nvPr/>
          </p:nvSpPr>
          <p:spPr bwMode="auto">
            <a:xfrm rot="-126921">
              <a:off x="4981575" y="341313"/>
              <a:ext cx="692150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Ceno-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zoic</a:t>
              </a:r>
            </a:p>
          </p:txBody>
        </p:sp>
        <p:sp>
          <p:nvSpPr>
            <p:cNvPr id="85007" name="Text Box 12"/>
            <p:cNvSpPr txBox="1">
              <a:spLocks noChangeArrowheads="1"/>
            </p:cNvSpPr>
            <p:nvPr/>
          </p:nvSpPr>
          <p:spPr bwMode="auto">
            <a:xfrm>
              <a:off x="4271963" y="4084638"/>
              <a:ext cx="990600" cy="16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Proterozoic</a:t>
              </a:r>
            </a:p>
          </p:txBody>
        </p:sp>
        <p:sp>
          <p:nvSpPr>
            <p:cNvPr id="85008" name="Text Box 13"/>
            <p:cNvSpPr txBox="1">
              <a:spLocks noChangeArrowheads="1"/>
            </p:cNvSpPr>
            <p:nvPr/>
          </p:nvSpPr>
          <p:spPr bwMode="auto">
            <a:xfrm>
              <a:off x="5449888" y="4089400"/>
              <a:ext cx="854075" cy="16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Archaean</a:t>
              </a:r>
            </a:p>
          </p:txBody>
        </p:sp>
        <p:sp>
          <p:nvSpPr>
            <p:cNvPr id="85009" name="Text Box 14"/>
            <p:cNvSpPr txBox="1">
              <a:spLocks noChangeArrowheads="1"/>
            </p:cNvSpPr>
            <p:nvPr/>
          </p:nvSpPr>
          <p:spPr bwMode="auto">
            <a:xfrm rot="1764942">
              <a:off x="4408488" y="4557713"/>
              <a:ext cx="903287" cy="16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Billions of</a:t>
              </a:r>
            </a:p>
          </p:txBody>
        </p:sp>
        <p:sp>
          <p:nvSpPr>
            <p:cNvPr id="85010" name="Text Box 15"/>
            <p:cNvSpPr txBox="1">
              <a:spLocks noChangeArrowheads="1"/>
            </p:cNvSpPr>
            <p:nvPr/>
          </p:nvSpPr>
          <p:spPr bwMode="auto">
            <a:xfrm rot="-2012031">
              <a:off x="5340350" y="4525963"/>
              <a:ext cx="903288" cy="169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nl-NL" sz="1400" b="1">
                  <a:latin typeface="Arial" panose="020B0604020202020204" pitchFamily="34" charset="0"/>
                  <a:cs typeface="Arial" panose="020B0604020202020204" pitchFamily="34" charset="0"/>
                </a:rPr>
                <a:t>years ago</a:t>
              </a:r>
            </a:p>
          </p:txBody>
        </p:sp>
      </p:grpSp>
      <p:sp>
        <p:nvSpPr>
          <p:cNvPr id="84997" name="TextBox 1"/>
          <p:cNvSpPr txBox="1">
            <a:spLocks noChangeArrowheads="1"/>
          </p:cNvSpPr>
          <p:nvPr/>
        </p:nvSpPr>
        <p:spPr bwMode="auto">
          <a:xfrm>
            <a:off x="6732588" y="6381750"/>
            <a:ext cx="18716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Figuur 25.8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40AC100-919A-446A-B7C5-83ACDD86B25D}" type="slidenum">
              <a:rPr lang="en-US" altLang="nl-NL" smtClean="0"/>
              <a:pPr/>
              <a:t>9</a:t>
            </a:fld>
            <a:endParaRPr lang="en-US" altLang="nl-NL"/>
          </a:p>
        </p:txBody>
      </p:sp>
      <p:sp>
        <p:nvSpPr>
          <p:cNvPr id="870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Begin condities op aarde maakten ontstaan van 1</a:t>
            </a:r>
            <a:r>
              <a:rPr lang="nl-NL" altLang="nl-NL" sz="3600" baseline="30000"/>
              <a:t>e</a:t>
            </a:r>
            <a:r>
              <a:rPr lang="nl-NL" altLang="nl-NL" sz="3600"/>
              <a:t> soort cellen mogelijk </a:t>
            </a: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288925" y="2060575"/>
            <a:ext cx="8255000" cy="449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sz="2200" u="sng" dirty="0">
                <a:latin typeface="+mj-lt"/>
              </a:rPr>
              <a:t>Stadia: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sz="2200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sz="2200" dirty="0">
                <a:latin typeface="+mj-lt"/>
              </a:rPr>
              <a:t>1- </a:t>
            </a:r>
            <a:r>
              <a:rPr lang="en-US" altLang="nl-NL" sz="2200" dirty="0" err="1">
                <a:latin typeface="+mj-lt"/>
              </a:rPr>
              <a:t>Abiotische</a:t>
            </a:r>
            <a:r>
              <a:rPr lang="en-US" altLang="nl-NL" sz="2200" dirty="0">
                <a:latin typeface="+mj-lt"/>
              </a:rPr>
              <a:t> </a:t>
            </a:r>
            <a:r>
              <a:rPr lang="en-US" altLang="nl-NL" sz="2200" dirty="0" err="1">
                <a:latin typeface="+mj-lt"/>
              </a:rPr>
              <a:t>synthese</a:t>
            </a:r>
            <a:r>
              <a:rPr lang="en-US" altLang="nl-NL" sz="2200" dirty="0">
                <a:latin typeface="+mj-lt"/>
              </a:rPr>
              <a:t> van </a:t>
            </a:r>
            <a:r>
              <a:rPr lang="en-US" altLang="nl-NL" sz="2200" dirty="0" err="1">
                <a:latin typeface="+mj-lt"/>
              </a:rPr>
              <a:t>kleine</a:t>
            </a:r>
            <a:r>
              <a:rPr lang="en-US" altLang="nl-NL" sz="2200" dirty="0">
                <a:latin typeface="+mj-lt"/>
              </a:rPr>
              <a:t> </a:t>
            </a:r>
            <a:r>
              <a:rPr lang="en-US" altLang="nl-NL" sz="2200" dirty="0" err="1">
                <a:latin typeface="+mj-lt"/>
              </a:rPr>
              <a:t>organische</a:t>
            </a:r>
            <a:r>
              <a:rPr lang="en-US" altLang="nl-NL" sz="2200" dirty="0">
                <a:latin typeface="+mj-lt"/>
              </a:rPr>
              <a:t> </a:t>
            </a:r>
            <a:r>
              <a:rPr lang="en-US" altLang="nl-NL" sz="2200" dirty="0" err="1">
                <a:latin typeface="+mj-lt"/>
              </a:rPr>
              <a:t>moleculen</a:t>
            </a:r>
            <a:r>
              <a:rPr lang="en-US" altLang="nl-NL" sz="2200" dirty="0">
                <a:latin typeface="+mj-lt"/>
              </a:rPr>
              <a:t> (</a:t>
            </a:r>
            <a:r>
              <a:rPr lang="en-US" altLang="nl-NL" sz="2200" dirty="0" err="1">
                <a:latin typeface="+mj-lt"/>
              </a:rPr>
              <a:t>aminozuren</a:t>
            </a:r>
            <a:r>
              <a:rPr lang="en-US" altLang="nl-NL" sz="2200" dirty="0">
                <a:latin typeface="+mj-lt"/>
              </a:rPr>
              <a:t> en </a:t>
            </a:r>
            <a:r>
              <a:rPr lang="en-US" altLang="nl-NL" sz="2200" dirty="0" err="1">
                <a:latin typeface="+mj-lt"/>
              </a:rPr>
              <a:t>nucleotiden</a:t>
            </a:r>
            <a:r>
              <a:rPr lang="en-US" altLang="nl-NL" sz="2200" dirty="0">
                <a:latin typeface="+mj-lt"/>
              </a:rPr>
              <a:t>)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sz="2200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sz="2200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sz="2200" dirty="0">
                <a:latin typeface="+mj-lt"/>
              </a:rPr>
              <a:t>2- </a:t>
            </a:r>
            <a:r>
              <a:rPr lang="en-US" altLang="nl-NL" sz="2200" dirty="0" err="1">
                <a:latin typeface="+mj-lt"/>
              </a:rPr>
              <a:t>Vorming</a:t>
            </a:r>
            <a:r>
              <a:rPr lang="en-US" altLang="nl-NL" sz="2200" dirty="0">
                <a:latin typeface="+mj-lt"/>
              </a:rPr>
              <a:t> van </a:t>
            </a:r>
            <a:r>
              <a:rPr lang="en-US" altLang="nl-NL" sz="2200" dirty="0" err="1">
                <a:latin typeface="+mj-lt"/>
              </a:rPr>
              <a:t>macromoleculen</a:t>
            </a:r>
            <a:endParaRPr lang="en-US" altLang="nl-NL" sz="2200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sz="2200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sz="2200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sz="2200" dirty="0">
                <a:latin typeface="+mj-lt"/>
              </a:rPr>
              <a:t>3- </a:t>
            </a:r>
            <a:r>
              <a:rPr lang="en-US" altLang="nl-NL" sz="2200" dirty="0" err="1">
                <a:latin typeface="+mj-lt"/>
              </a:rPr>
              <a:t>Ontstaan</a:t>
            </a:r>
            <a:r>
              <a:rPr lang="en-US" altLang="nl-NL" sz="2200" dirty="0">
                <a:latin typeface="+mj-lt"/>
              </a:rPr>
              <a:t> van </a:t>
            </a:r>
            <a:r>
              <a:rPr lang="en-US" altLang="nl-NL" sz="2200" dirty="0" err="1">
                <a:latin typeface="+mj-lt"/>
              </a:rPr>
              <a:t>protocellen</a:t>
            </a:r>
            <a:endParaRPr lang="en-US" altLang="nl-NL" sz="2200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sz="2200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sz="2200" dirty="0">
              <a:latin typeface="+mj-lt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nl-NL" sz="2200" dirty="0">
                <a:latin typeface="+mj-lt"/>
              </a:rPr>
              <a:t>4- </a:t>
            </a:r>
            <a:r>
              <a:rPr lang="en-US" altLang="nl-NL" sz="2200" dirty="0" err="1">
                <a:latin typeface="+mj-lt"/>
              </a:rPr>
              <a:t>Zelfreplicatie</a:t>
            </a:r>
            <a:endParaRPr lang="en-US" altLang="nl-NL" sz="2200" dirty="0">
              <a:latin typeface="+mj-lt"/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lank Presentation">
  <a:themeElements>
    <a:clrScheme name="Blank Presentation 9">
      <a:dk1>
        <a:srgbClr val="336699"/>
      </a:dk1>
      <a:lt1>
        <a:srgbClr val="FFFFFF"/>
      </a:lt1>
      <a:dk2>
        <a:srgbClr val="000000"/>
      </a:dk2>
      <a:lt2>
        <a:srgbClr val="E3EBF1"/>
      </a:lt2>
      <a:accent1>
        <a:srgbClr val="003399"/>
      </a:accent1>
      <a:accent2>
        <a:srgbClr val="468A4B"/>
      </a:accent2>
      <a:accent3>
        <a:srgbClr val="AAAAAA"/>
      </a:accent3>
      <a:accent4>
        <a:srgbClr val="DADADA"/>
      </a:accent4>
      <a:accent5>
        <a:srgbClr val="AAADCA"/>
      </a:accent5>
      <a:accent6>
        <a:srgbClr val="3F7D43"/>
      </a:accent6>
      <a:hlink>
        <a:srgbClr val="66CCFF"/>
      </a:hlink>
      <a:folHlink>
        <a:srgbClr val="F0E500"/>
      </a:folHlink>
    </a:clrScheme>
    <a:fontScheme name="Blank Presentation">
      <a:majorFont>
        <a:latin typeface="Arial"/>
        <a:ea typeface="Osaka"/>
        <a:cs typeface=""/>
      </a:majorFont>
      <a:minorFont>
        <a:latin typeface="Arial"/>
        <a:ea typeface="Osaka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nl-NL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2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nl-NL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2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4DF52CD1518440A9410417543192CF" ma:contentTypeVersion="13" ma:contentTypeDescription="Een nieuw document maken." ma:contentTypeScope="" ma:versionID="e616238cc5925e9e37691cb831a4a9b3">
  <xsd:schema xmlns:xsd="http://www.w3.org/2001/XMLSchema" xmlns:xs="http://www.w3.org/2001/XMLSchema" xmlns:p="http://schemas.microsoft.com/office/2006/metadata/properties" xmlns:ns3="41d31240-3f9b-4160-aa9d-7e114304e6cc" xmlns:ns4="d665bda0-32f6-4388-bc96-c7f43a2006b3" targetNamespace="http://schemas.microsoft.com/office/2006/metadata/properties" ma:root="true" ma:fieldsID="e3e86890dcac39b30ffa25f77eee046c" ns3:_="" ns4:_="">
    <xsd:import namespace="41d31240-3f9b-4160-aa9d-7e114304e6cc"/>
    <xsd:import namespace="d665bda0-32f6-4388-bc96-c7f43a2006b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d31240-3f9b-4160-aa9d-7e114304e6c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5bda0-32f6-4388-bc96-c7f43a2006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961F83-AABA-46D4-A65E-04CA27B0F580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1d31240-3f9b-4160-aa9d-7e114304e6cc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d665bda0-32f6-4388-bc96-c7f43a2006b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F5E2D07-1077-46BC-BF90-5F7E10A7DD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9C6397-EECA-48FF-8811-1485F31C95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d31240-3f9b-4160-aa9d-7e114304e6cc"/>
    <ds:schemaRef ds:uri="d665bda0-32f6-4388-bc96-c7f43a2006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4889</TotalTime>
  <Words>1463</Words>
  <Application>Microsoft Office PowerPoint</Application>
  <PresentationFormat>Diavoorstelling (4:3)</PresentationFormat>
  <Paragraphs>459</Paragraphs>
  <Slides>35</Slides>
  <Notes>29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3</vt:i4>
      </vt:variant>
      <vt:variant>
        <vt:lpstr>Diatitels</vt:lpstr>
      </vt:variant>
      <vt:variant>
        <vt:i4>35</vt:i4>
      </vt:variant>
    </vt:vector>
  </HeadingPairs>
  <TitlesOfParts>
    <vt:vector size="46" baseType="lpstr">
      <vt:lpstr>MS PGothic</vt:lpstr>
      <vt:lpstr>SimSun</vt:lpstr>
      <vt:lpstr>Arial</vt:lpstr>
      <vt:lpstr>Arial Unicode MS</vt:lpstr>
      <vt:lpstr>Osaka</vt:lpstr>
      <vt:lpstr>Tahoma</vt:lpstr>
      <vt:lpstr>Times New Roman</vt:lpstr>
      <vt:lpstr>Wingdings</vt:lpstr>
      <vt:lpstr>Blends</vt:lpstr>
      <vt:lpstr>2_Blends</vt:lpstr>
      <vt:lpstr>Blank Presentation</vt:lpstr>
      <vt:lpstr>Hoofdstuk 25 Macroevolution </vt:lpstr>
      <vt:lpstr>Opdracht bij hoofdstuk 22</vt:lpstr>
      <vt:lpstr>Presentatie lesweek 6  (di 20 oktober)</vt:lpstr>
      <vt:lpstr>PowerPoint-presentatie</vt:lpstr>
      <vt:lpstr>Leerdoelen hoofdstuk 25</vt:lpstr>
      <vt:lpstr>Hoe is het leven op aarde begonnen?</vt:lpstr>
      <vt:lpstr>Fossielen</vt:lpstr>
      <vt:lpstr>Huidige theorie</vt:lpstr>
      <vt:lpstr>Begin condities op aarde maakten ontstaan van 1e soort cellen mogelijk </vt:lpstr>
      <vt:lpstr>Aarde 4,6 miljard jaar geleden</vt:lpstr>
      <vt:lpstr>Hypothese van Oparin &amp; Haldane</vt:lpstr>
      <vt:lpstr>Miller – Urey experiment</vt:lpstr>
      <vt:lpstr>Maar…</vt:lpstr>
      <vt:lpstr>Macromoleculen</vt:lpstr>
      <vt:lpstr>Protocellen</vt:lpstr>
      <vt:lpstr>Zelfreplicatie</vt:lpstr>
      <vt:lpstr>Fossiele studies</vt:lpstr>
      <vt:lpstr>Geologisch  archief</vt:lpstr>
      <vt:lpstr>Belangrijke gebeurtenissen</vt:lpstr>
      <vt:lpstr>Stromatolieten</vt:lpstr>
      <vt:lpstr>Prokaryoten</vt:lpstr>
      <vt:lpstr>Fotosynthese en zuurstof revolutie</vt:lpstr>
      <vt:lpstr>Fotosynthese en zuurstof revolutie 2</vt:lpstr>
      <vt:lpstr>Figuur 25.9</vt:lpstr>
      <vt:lpstr>Eencellige eukaryoten</vt:lpstr>
      <vt:lpstr>Endosymbionten theorie</vt:lpstr>
      <vt:lpstr>Seriële endosymbiose</vt:lpstr>
      <vt:lpstr>Meercellige eukaryoten</vt:lpstr>
      <vt:lpstr>Cambrische explosie</vt:lpstr>
      <vt:lpstr>Huidige theorie</vt:lpstr>
      <vt:lpstr>Synthetische biologie</vt:lpstr>
      <vt:lpstr>Voorbeeld genetische modificatie van muizen</vt:lpstr>
      <vt:lpstr>Efficiente isolatie van niercellen met COPAS</vt:lpstr>
      <vt:lpstr>Extra opdracht lesstof tot nu toe</vt:lpstr>
      <vt:lpstr>Leerdoelen hoofdstuk 25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Gebruiker</dc:creator>
  <cp:lastModifiedBy>Vrenken TE, Titia</cp:lastModifiedBy>
  <cp:revision>535</cp:revision>
  <cp:lastPrinted>2014-09-11T08:00:11Z</cp:lastPrinted>
  <dcterms:created xsi:type="dcterms:W3CDTF">2006-08-29T16:18:10Z</dcterms:created>
  <dcterms:modified xsi:type="dcterms:W3CDTF">2020-09-29T12:27:58Z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0x010100FD4DF52CD1518440A9410417543192CF</vt:lpwstr>
  </property>
</Properties>
</file>